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Default Extension="wmf" ContentType="image/x-wmf"/>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embeddings/oleObject3.bin" ContentType="application/vnd.openxmlformats-officedocument.oleObject"/>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Default Extension="pdf" ContentType="application/pd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60" r:id="rId1"/>
  </p:sldMasterIdLst>
  <p:notesMasterIdLst>
    <p:notesMasterId r:id="rId69"/>
  </p:notesMasterIdLst>
  <p:handoutMasterIdLst>
    <p:handoutMasterId r:id="rId70"/>
  </p:handoutMasterIdLst>
  <p:sldIdLst>
    <p:sldId id="256" r:id="rId2"/>
    <p:sldId id="258" r:id="rId3"/>
    <p:sldId id="264" r:id="rId4"/>
    <p:sldId id="259" r:id="rId5"/>
    <p:sldId id="260" r:id="rId6"/>
    <p:sldId id="344" r:id="rId7"/>
    <p:sldId id="299" r:id="rId8"/>
    <p:sldId id="300" r:id="rId9"/>
    <p:sldId id="335" r:id="rId10"/>
    <p:sldId id="324" r:id="rId11"/>
    <p:sldId id="325" r:id="rId12"/>
    <p:sldId id="326" r:id="rId13"/>
    <p:sldId id="320" r:id="rId14"/>
    <p:sldId id="301" r:id="rId15"/>
    <p:sldId id="302" r:id="rId16"/>
    <p:sldId id="303" r:id="rId17"/>
    <p:sldId id="304" r:id="rId18"/>
    <p:sldId id="337" r:id="rId19"/>
    <p:sldId id="330" r:id="rId20"/>
    <p:sldId id="331" r:id="rId21"/>
    <p:sldId id="327" r:id="rId22"/>
    <p:sldId id="328" r:id="rId23"/>
    <p:sldId id="332" r:id="rId24"/>
    <p:sldId id="333" r:id="rId25"/>
    <p:sldId id="306" r:id="rId26"/>
    <p:sldId id="307" r:id="rId27"/>
    <p:sldId id="323" r:id="rId28"/>
    <p:sldId id="308" r:id="rId29"/>
    <p:sldId id="309" r:id="rId30"/>
    <p:sldId id="310" r:id="rId31"/>
    <p:sldId id="311" r:id="rId32"/>
    <p:sldId id="312" r:id="rId33"/>
    <p:sldId id="313" r:id="rId34"/>
    <p:sldId id="321" r:id="rId35"/>
    <p:sldId id="261" r:id="rId36"/>
    <p:sldId id="262" r:id="rId37"/>
    <p:sldId id="263" r:id="rId38"/>
    <p:sldId id="265" r:id="rId39"/>
    <p:sldId id="266" r:id="rId40"/>
    <p:sldId id="267" r:id="rId41"/>
    <p:sldId id="268" r:id="rId42"/>
    <p:sldId id="338" r:id="rId43"/>
    <p:sldId id="339" r:id="rId44"/>
    <p:sldId id="340" r:id="rId45"/>
    <p:sldId id="341" r:id="rId46"/>
    <p:sldId id="342" r:id="rId47"/>
    <p:sldId id="315" r:id="rId48"/>
    <p:sldId id="287" r:id="rId49"/>
    <p:sldId id="316" r:id="rId50"/>
    <p:sldId id="282" r:id="rId51"/>
    <p:sldId id="289" r:id="rId52"/>
    <p:sldId id="319" r:id="rId53"/>
    <p:sldId id="288" r:id="rId54"/>
    <p:sldId id="285" r:id="rId55"/>
    <p:sldId id="334" r:id="rId56"/>
    <p:sldId id="298" r:id="rId57"/>
    <p:sldId id="317" r:id="rId58"/>
    <p:sldId id="318" r:id="rId59"/>
    <p:sldId id="291" r:id="rId60"/>
    <p:sldId id="290" r:id="rId61"/>
    <p:sldId id="278" r:id="rId62"/>
    <p:sldId id="343" r:id="rId63"/>
    <p:sldId id="322" r:id="rId64"/>
    <p:sldId id="296" r:id="rId65"/>
    <p:sldId id="292" r:id="rId66"/>
    <p:sldId id="293" r:id="rId67"/>
    <p:sldId id="297"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0" d="100"/>
          <a:sy n="100" d="100"/>
        </p:scale>
        <p:origin x="-11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handoutMaster" Target="handoutMasters/handoutMaster1.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theme" Target="theme/theme1.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printerSettings" Target="printerSettings/printerSettings1.bin"/><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viewProps" Target="viewProp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notesMaster" Target="notesMasters/notesMaster1.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1AEB4A-8FE6-5945-84EF-BCE0DDCF78F8}" type="datetimeFigureOut">
              <a:rPr lang="en-US" smtClean="0"/>
              <a:pPr/>
              <a:t>5/3/10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1D9180-7DF7-D84E-A3DF-650ED7ECAD8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25269-63CB-FB45-8875-D27AE4065A97}" type="datetimeFigureOut">
              <a:rPr lang="en-US" smtClean="0"/>
              <a:pPr/>
              <a:t>5/3/10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E05D4-D158-5747-91A6-40F4A77C1D3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1C156-C49A-5E4F-B144-4C93165AF6FD}" type="slidenum">
              <a:rPr lang="en-US"/>
              <a:pPr/>
              <a:t>31</a:t>
            </a:fld>
            <a:endParaRPr lang="en-US"/>
          </a:p>
        </p:txBody>
      </p:sp>
      <p:sp>
        <p:nvSpPr>
          <p:cNvPr id="503810" name="Rectangle 2"/>
          <p:cNvSpPr>
            <a:spLocks noGrp="1" noRot="1" noChangeAspect="1" noChangeArrowheads="1" noTextEdit="1"/>
          </p:cNvSpPr>
          <p:nvPr>
            <p:ph type="sldImg"/>
          </p:nvPr>
        </p:nvSpPr>
        <p:spPr>
          <a:xfrm>
            <a:off x="1146175" y="684213"/>
            <a:ext cx="4575175" cy="3432175"/>
          </a:xfrm>
          <a:ln/>
        </p:spPr>
      </p:sp>
      <p:sp>
        <p:nvSpPr>
          <p:cNvPr id="503811" name="Rectangle 3"/>
          <p:cNvSpPr>
            <a:spLocks noGrp="1" noChangeArrowheads="1"/>
          </p:cNvSpPr>
          <p:nvPr>
            <p:ph type="body" idx="1"/>
          </p:nvPr>
        </p:nvSpPr>
        <p:spPr>
          <a:xfrm>
            <a:off x="914400" y="4341813"/>
            <a:ext cx="5029200" cy="4117975"/>
          </a:xfrm>
          <a:ln/>
        </p:spPr>
        <p:txBody>
          <a:bodyPr lIns="86477" tIns="43240" rIns="86477" bIns="43240"/>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75872-74A1-E247-B048-3DD833D2E9CC}" type="slidenum">
              <a:rPr lang="en-US"/>
              <a:pPr/>
              <a:t>33</a:t>
            </a:fld>
            <a:endParaRPr lang="en-US"/>
          </a:p>
        </p:txBody>
      </p:sp>
      <p:sp>
        <p:nvSpPr>
          <p:cNvPr id="505858" name="Rectangle 2"/>
          <p:cNvSpPr>
            <a:spLocks noGrp="1" noRot="1" noChangeAspect="1" noChangeArrowheads="1" noTextEdit="1"/>
          </p:cNvSpPr>
          <p:nvPr>
            <p:ph type="sldImg"/>
          </p:nvPr>
        </p:nvSpPr>
        <p:spPr>
          <a:xfrm>
            <a:off x="1146175" y="684213"/>
            <a:ext cx="4575175" cy="3432175"/>
          </a:xfrm>
          <a:ln/>
        </p:spPr>
      </p:sp>
      <p:sp>
        <p:nvSpPr>
          <p:cNvPr id="505859" name="Rectangle 3"/>
          <p:cNvSpPr>
            <a:spLocks noGrp="1" noChangeArrowheads="1"/>
          </p:cNvSpPr>
          <p:nvPr>
            <p:ph type="body" idx="1"/>
          </p:nvPr>
        </p:nvSpPr>
        <p:spPr>
          <a:xfrm>
            <a:off x="914400" y="4341813"/>
            <a:ext cx="5029200" cy="4117975"/>
          </a:xfrm>
          <a:ln/>
        </p:spPr>
        <p:txBody>
          <a:bodyPr lIns="86477" tIns="43240" rIns="86477" bIns="43240"/>
          <a:lstStyle/>
          <a:p>
            <a:pPr defTabSz="874713">
              <a:spcBef>
                <a:spcPct val="0"/>
              </a:spcBef>
            </a:pPr>
            <a:endParaRPr lang="en-GB" sz="23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r>
              <a:rPr lang="en-US" smtClean="0"/>
              <a:t>4 May</a:t>
            </a:r>
            <a:endParaRPr lang="en-US"/>
          </a:p>
        </p:txBody>
      </p:sp>
      <p:sp>
        <p:nvSpPr>
          <p:cNvPr id="5" name="Footer Placeholder 4"/>
          <p:cNvSpPr>
            <a:spLocks noGrp="1"/>
          </p:cNvSpPr>
          <p:nvPr>
            <p:ph type="ftr" sz="quarter" idx="11"/>
          </p:nvPr>
        </p:nvSpPr>
        <p:spPr/>
        <p:txBody>
          <a:bodyPr/>
          <a:lstStyle/>
          <a:p>
            <a:r>
              <a:rPr lang="en-US" smtClean="0"/>
              <a:t>Rene Brun: Introduction to ROOT at ITER</a:t>
            </a:r>
            <a:endParaRPr lang="en-US"/>
          </a:p>
        </p:txBody>
      </p:sp>
      <p:sp>
        <p:nvSpPr>
          <p:cNvPr id="6" name="Slide Number Placeholder 5"/>
          <p:cNvSpPr>
            <a:spLocks noGrp="1"/>
          </p:cNvSpPr>
          <p:nvPr>
            <p:ph type="sldNum" sz="quarter" idx="12"/>
          </p:nvPr>
        </p:nvSpPr>
        <p:spPr/>
        <p:txBody>
          <a:bodyPr/>
          <a:lstStyle/>
          <a:p>
            <a:fld id="{C52758FE-4A5D-6447-9AC2-D9EC95CA39D2}" type="slidenum">
              <a:rPr lang="en-US" smtClean="0"/>
              <a:pPr/>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4 May</a:t>
            </a:r>
            <a:endParaRPr lang="en-US"/>
          </a:p>
        </p:txBody>
      </p:sp>
      <p:sp>
        <p:nvSpPr>
          <p:cNvPr id="6" name="Footer Placeholder 5"/>
          <p:cNvSpPr>
            <a:spLocks noGrp="1"/>
          </p:cNvSpPr>
          <p:nvPr>
            <p:ph type="ftr" sz="quarter" idx="11"/>
          </p:nvPr>
        </p:nvSpPr>
        <p:spPr/>
        <p:txBody>
          <a:bodyPr/>
          <a:lstStyle/>
          <a:p>
            <a:r>
              <a:rPr lang="en-US" smtClean="0"/>
              <a:t>Rene Brun: Introduction to ROOT at ITER</a:t>
            </a:r>
            <a:endParaRPr lang="en-US"/>
          </a:p>
        </p:txBody>
      </p:sp>
      <p:sp>
        <p:nvSpPr>
          <p:cNvPr id="7" name="Slide Number Placeholder 6"/>
          <p:cNvSpPr>
            <a:spLocks noGrp="1"/>
          </p:cNvSpPr>
          <p:nvPr>
            <p:ph type="sldNum" sz="quarter" idx="12"/>
          </p:nvPr>
        </p:nvSpPr>
        <p:spPr/>
        <p:txBody>
          <a:bodyPr/>
          <a:lstStyle/>
          <a:p>
            <a:fld id="{C52758FE-4A5D-6447-9AC2-D9EC95CA39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4 May</a:t>
            </a:r>
            <a:endParaRPr lang="en-US"/>
          </a:p>
        </p:txBody>
      </p:sp>
      <p:sp>
        <p:nvSpPr>
          <p:cNvPr id="5" name="Footer Placeholder 4"/>
          <p:cNvSpPr>
            <a:spLocks noGrp="1"/>
          </p:cNvSpPr>
          <p:nvPr>
            <p:ph type="ftr" sz="quarter" idx="11"/>
          </p:nvPr>
        </p:nvSpPr>
        <p:spPr/>
        <p:txBody>
          <a:bodyPr/>
          <a:lstStyle/>
          <a:p>
            <a:r>
              <a:rPr lang="en-US" smtClean="0"/>
              <a:t>Rene Brun: Introduction to ROOT at ITER</a:t>
            </a:r>
            <a:endParaRPr lang="en-US"/>
          </a:p>
        </p:txBody>
      </p:sp>
      <p:sp>
        <p:nvSpPr>
          <p:cNvPr id="6" name="Slide Number Placeholder 5"/>
          <p:cNvSpPr>
            <a:spLocks noGrp="1"/>
          </p:cNvSpPr>
          <p:nvPr>
            <p:ph type="sldNum" sz="quarter" idx="12"/>
          </p:nvPr>
        </p:nvSpPr>
        <p:spPr/>
        <p:txBody>
          <a:bodyPr/>
          <a:lstStyle/>
          <a:p>
            <a:fld id="{C52758FE-4A5D-6447-9AC2-D9EC95CA39D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4 May</a:t>
            </a:r>
            <a:endParaRPr lang="en-US"/>
          </a:p>
        </p:txBody>
      </p:sp>
      <p:sp>
        <p:nvSpPr>
          <p:cNvPr id="5" name="Footer Placeholder 4"/>
          <p:cNvSpPr>
            <a:spLocks noGrp="1"/>
          </p:cNvSpPr>
          <p:nvPr>
            <p:ph type="ftr" sz="quarter" idx="11"/>
          </p:nvPr>
        </p:nvSpPr>
        <p:spPr/>
        <p:txBody>
          <a:bodyPr/>
          <a:lstStyle/>
          <a:p>
            <a:r>
              <a:rPr lang="en-US" smtClean="0"/>
              <a:t>Rene Brun: Introduction to ROOT at ITER</a:t>
            </a:r>
            <a:endParaRPr lang="en-US"/>
          </a:p>
        </p:txBody>
      </p:sp>
      <p:sp>
        <p:nvSpPr>
          <p:cNvPr id="6" name="Slide Number Placeholder 5"/>
          <p:cNvSpPr>
            <a:spLocks noGrp="1"/>
          </p:cNvSpPr>
          <p:nvPr>
            <p:ph type="sldNum" sz="quarter" idx="12"/>
          </p:nvPr>
        </p:nvSpPr>
        <p:spPr/>
        <p:txBody>
          <a:bodyPr/>
          <a:lstStyle/>
          <a:p>
            <a:fld id="{C52758FE-4A5D-6447-9AC2-D9EC95CA39D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152400"/>
            <a:ext cx="715486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401955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33950" y="1600200"/>
            <a:ext cx="4021138"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33950" y="4076700"/>
            <a:ext cx="4021138"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477000"/>
            <a:ext cx="1905000" cy="304800"/>
          </a:xfrm>
        </p:spPr>
        <p:txBody>
          <a:bodyPr/>
          <a:lstStyle>
            <a:lvl1pPr>
              <a:defRPr smtClean="0"/>
            </a:lvl1pPr>
          </a:lstStyle>
          <a:p>
            <a:r>
              <a:rPr lang="en-US" smtClean="0"/>
              <a:t>4 May</a:t>
            </a:r>
            <a:endParaRPr lang="en-US"/>
          </a:p>
        </p:txBody>
      </p:sp>
      <p:sp>
        <p:nvSpPr>
          <p:cNvPr id="7" name="Footer Placeholder 6"/>
          <p:cNvSpPr>
            <a:spLocks noGrp="1"/>
          </p:cNvSpPr>
          <p:nvPr>
            <p:ph type="ftr" sz="quarter" idx="11"/>
          </p:nvPr>
        </p:nvSpPr>
        <p:spPr>
          <a:xfrm>
            <a:off x="3352800" y="6477000"/>
            <a:ext cx="2895600" cy="304800"/>
          </a:xfrm>
        </p:spPr>
        <p:txBody>
          <a:bodyPr/>
          <a:lstStyle>
            <a:lvl1pPr>
              <a:defRPr smtClean="0"/>
            </a:lvl1pPr>
          </a:lstStyle>
          <a:p>
            <a:r>
              <a:rPr lang="en-US" smtClean="0"/>
              <a:t>Rene Brun: Introduction to ROOT at ITER</a:t>
            </a:r>
            <a:endParaRPr lang="en-US"/>
          </a:p>
        </p:txBody>
      </p:sp>
      <p:sp>
        <p:nvSpPr>
          <p:cNvPr id="8" name="Slide Number Placeholder 7"/>
          <p:cNvSpPr>
            <a:spLocks noGrp="1"/>
          </p:cNvSpPr>
          <p:nvPr>
            <p:ph type="sldNum" sz="quarter" idx="12"/>
          </p:nvPr>
        </p:nvSpPr>
        <p:spPr>
          <a:xfrm>
            <a:off x="7010400" y="6477000"/>
            <a:ext cx="1905000" cy="304800"/>
          </a:xfrm>
        </p:spPr>
        <p:txBody>
          <a:bodyPr/>
          <a:lstStyle>
            <a:lvl1pPr>
              <a:defRPr smtClean="0"/>
            </a:lvl1pPr>
          </a:lstStyle>
          <a:p>
            <a:fld id="{4373174B-0D61-A44C-99D3-34A59F838AB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152400"/>
            <a:ext cx="7154862"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0" y="1600200"/>
            <a:ext cx="401955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33950" y="1600200"/>
            <a:ext cx="4021138"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00" y="4076700"/>
            <a:ext cx="401955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33950" y="4076700"/>
            <a:ext cx="4021138"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14400" y="6477000"/>
            <a:ext cx="1905000" cy="304800"/>
          </a:xfrm>
        </p:spPr>
        <p:txBody>
          <a:bodyPr/>
          <a:lstStyle>
            <a:lvl1pPr>
              <a:defRPr smtClean="0"/>
            </a:lvl1pPr>
          </a:lstStyle>
          <a:p>
            <a:r>
              <a:rPr lang="en-US" smtClean="0"/>
              <a:t>4 May</a:t>
            </a:r>
            <a:endParaRPr lang="en-US"/>
          </a:p>
        </p:txBody>
      </p:sp>
      <p:sp>
        <p:nvSpPr>
          <p:cNvPr id="8" name="Footer Placeholder 7"/>
          <p:cNvSpPr>
            <a:spLocks noGrp="1"/>
          </p:cNvSpPr>
          <p:nvPr>
            <p:ph type="ftr" sz="quarter" idx="11"/>
          </p:nvPr>
        </p:nvSpPr>
        <p:spPr>
          <a:xfrm>
            <a:off x="3352800" y="6477000"/>
            <a:ext cx="2895600" cy="304800"/>
          </a:xfrm>
        </p:spPr>
        <p:txBody>
          <a:bodyPr/>
          <a:lstStyle>
            <a:lvl1pPr>
              <a:defRPr smtClean="0"/>
            </a:lvl1pPr>
          </a:lstStyle>
          <a:p>
            <a:r>
              <a:rPr lang="en-US" smtClean="0"/>
              <a:t>Rene Brun: Introduction to ROOT at ITER</a:t>
            </a:r>
            <a:endParaRPr lang="en-US"/>
          </a:p>
        </p:txBody>
      </p:sp>
      <p:sp>
        <p:nvSpPr>
          <p:cNvPr id="9" name="Slide Number Placeholder 8"/>
          <p:cNvSpPr>
            <a:spLocks noGrp="1"/>
          </p:cNvSpPr>
          <p:nvPr>
            <p:ph type="sldNum" sz="quarter" idx="12"/>
          </p:nvPr>
        </p:nvSpPr>
        <p:spPr>
          <a:xfrm>
            <a:off x="7010400" y="6477000"/>
            <a:ext cx="1905000" cy="304800"/>
          </a:xfrm>
        </p:spPr>
        <p:txBody>
          <a:bodyPr/>
          <a:lstStyle>
            <a:lvl1pPr>
              <a:defRPr smtClean="0"/>
            </a:lvl1pPr>
          </a:lstStyle>
          <a:p>
            <a:fld id="{9519AB9B-C7F6-9F4A-9328-43E58AF623F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4 May</a:t>
            </a:r>
            <a:endParaRPr lang="en-US"/>
          </a:p>
        </p:txBody>
      </p:sp>
      <p:sp>
        <p:nvSpPr>
          <p:cNvPr id="5" name="Footer Placeholder 4"/>
          <p:cNvSpPr>
            <a:spLocks noGrp="1"/>
          </p:cNvSpPr>
          <p:nvPr>
            <p:ph type="ftr" sz="quarter" idx="11"/>
          </p:nvPr>
        </p:nvSpPr>
        <p:spPr/>
        <p:txBody>
          <a:bodyPr/>
          <a:lstStyle/>
          <a:p>
            <a:r>
              <a:rPr lang="en-US" smtClean="0"/>
              <a:t>Rene Brun: Introduction to ROOT at ITER</a:t>
            </a:r>
            <a:endParaRPr lang="en-US"/>
          </a:p>
        </p:txBody>
      </p:sp>
      <p:sp>
        <p:nvSpPr>
          <p:cNvPr id="6" name="Slide Number Placeholder 5"/>
          <p:cNvSpPr>
            <a:spLocks noGrp="1"/>
          </p:cNvSpPr>
          <p:nvPr>
            <p:ph type="sldNum" sz="quarter" idx="12"/>
          </p:nvPr>
        </p:nvSpPr>
        <p:spPr/>
        <p:txBody>
          <a:bodyPr/>
          <a:lstStyle/>
          <a:p>
            <a:fld id="{C52758FE-4A5D-6447-9AC2-D9EC95CA39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 May</a:t>
            </a:r>
            <a:endParaRPr lang="en-US"/>
          </a:p>
        </p:txBody>
      </p:sp>
      <p:sp>
        <p:nvSpPr>
          <p:cNvPr id="5" name="Footer Placeholder 4"/>
          <p:cNvSpPr>
            <a:spLocks noGrp="1"/>
          </p:cNvSpPr>
          <p:nvPr>
            <p:ph type="ftr" sz="quarter" idx="11"/>
          </p:nvPr>
        </p:nvSpPr>
        <p:spPr/>
        <p:txBody>
          <a:bodyPr/>
          <a:lstStyle/>
          <a:p>
            <a:r>
              <a:rPr lang="en-US" smtClean="0"/>
              <a:t>Rene Brun: Introduction to ROOT at ITER</a:t>
            </a:r>
            <a:endParaRPr lang="en-US"/>
          </a:p>
        </p:txBody>
      </p:sp>
      <p:sp>
        <p:nvSpPr>
          <p:cNvPr id="6" name="Slide Number Placeholder 5"/>
          <p:cNvSpPr>
            <a:spLocks noGrp="1"/>
          </p:cNvSpPr>
          <p:nvPr>
            <p:ph type="sldNum" sz="quarter" idx="12"/>
          </p:nvPr>
        </p:nvSpPr>
        <p:spPr/>
        <p:txBody>
          <a:bodyPr/>
          <a:lstStyle/>
          <a:p>
            <a:fld id="{C52758FE-4A5D-6447-9AC2-D9EC95CA39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4 May</a:t>
            </a:r>
            <a:endParaRPr lang="en-US"/>
          </a:p>
        </p:txBody>
      </p:sp>
      <p:sp>
        <p:nvSpPr>
          <p:cNvPr id="6" name="Footer Placeholder 5"/>
          <p:cNvSpPr>
            <a:spLocks noGrp="1"/>
          </p:cNvSpPr>
          <p:nvPr>
            <p:ph type="ftr" sz="quarter" idx="11"/>
          </p:nvPr>
        </p:nvSpPr>
        <p:spPr/>
        <p:txBody>
          <a:bodyPr/>
          <a:lstStyle/>
          <a:p>
            <a:r>
              <a:rPr lang="en-US" smtClean="0"/>
              <a:t>Rene Brun: Introduction to ROOT at ITER</a:t>
            </a:r>
            <a:endParaRPr lang="en-US"/>
          </a:p>
        </p:txBody>
      </p:sp>
      <p:sp>
        <p:nvSpPr>
          <p:cNvPr id="7" name="Slide Number Placeholder 6"/>
          <p:cNvSpPr>
            <a:spLocks noGrp="1"/>
          </p:cNvSpPr>
          <p:nvPr>
            <p:ph type="sldNum" sz="quarter" idx="12"/>
          </p:nvPr>
        </p:nvSpPr>
        <p:spPr/>
        <p:txBody>
          <a:bodyPr/>
          <a:lstStyle/>
          <a:p>
            <a:fld id="{C52758FE-4A5D-6447-9AC2-D9EC95CA39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4 May</a:t>
            </a:r>
            <a:endParaRPr lang="en-US"/>
          </a:p>
        </p:txBody>
      </p:sp>
      <p:sp>
        <p:nvSpPr>
          <p:cNvPr id="8" name="Footer Placeholder 7"/>
          <p:cNvSpPr>
            <a:spLocks noGrp="1"/>
          </p:cNvSpPr>
          <p:nvPr>
            <p:ph type="ftr" sz="quarter" idx="11"/>
          </p:nvPr>
        </p:nvSpPr>
        <p:spPr/>
        <p:txBody>
          <a:bodyPr/>
          <a:lstStyle/>
          <a:p>
            <a:r>
              <a:rPr lang="en-US" smtClean="0"/>
              <a:t>Rene Brun: Introduction to ROOT at ITER</a:t>
            </a:r>
            <a:endParaRPr lang="en-US"/>
          </a:p>
        </p:txBody>
      </p:sp>
      <p:sp>
        <p:nvSpPr>
          <p:cNvPr id="9" name="Slide Number Placeholder 8"/>
          <p:cNvSpPr>
            <a:spLocks noGrp="1"/>
          </p:cNvSpPr>
          <p:nvPr>
            <p:ph type="sldNum" sz="quarter" idx="12"/>
          </p:nvPr>
        </p:nvSpPr>
        <p:spPr/>
        <p:txBody>
          <a:bodyPr/>
          <a:lstStyle/>
          <a:p>
            <a:fld id="{C52758FE-4A5D-6447-9AC2-D9EC95CA39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4 May</a:t>
            </a:r>
            <a:endParaRPr lang="en-US"/>
          </a:p>
        </p:txBody>
      </p:sp>
      <p:sp>
        <p:nvSpPr>
          <p:cNvPr id="4" name="Footer Placeholder 3"/>
          <p:cNvSpPr>
            <a:spLocks noGrp="1"/>
          </p:cNvSpPr>
          <p:nvPr>
            <p:ph type="ftr" sz="quarter" idx="11"/>
          </p:nvPr>
        </p:nvSpPr>
        <p:spPr/>
        <p:txBody>
          <a:bodyPr/>
          <a:lstStyle/>
          <a:p>
            <a:r>
              <a:rPr lang="en-US" smtClean="0"/>
              <a:t>Rene Brun: Introduction to ROOT at ITER</a:t>
            </a:r>
            <a:endParaRPr lang="en-US"/>
          </a:p>
        </p:txBody>
      </p:sp>
      <p:sp>
        <p:nvSpPr>
          <p:cNvPr id="5" name="Slide Number Placeholder 4"/>
          <p:cNvSpPr>
            <a:spLocks noGrp="1"/>
          </p:cNvSpPr>
          <p:nvPr>
            <p:ph type="sldNum" sz="quarter" idx="12"/>
          </p:nvPr>
        </p:nvSpPr>
        <p:spPr/>
        <p:txBody>
          <a:bodyPr/>
          <a:lstStyle/>
          <a:p>
            <a:fld id="{C52758FE-4A5D-6447-9AC2-D9EC95CA39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 May</a:t>
            </a:r>
            <a:endParaRPr lang="en-US"/>
          </a:p>
        </p:txBody>
      </p:sp>
      <p:sp>
        <p:nvSpPr>
          <p:cNvPr id="3" name="Footer Placeholder 2"/>
          <p:cNvSpPr>
            <a:spLocks noGrp="1"/>
          </p:cNvSpPr>
          <p:nvPr>
            <p:ph type="ftr" sz="quarter" idx="11"/>
          </p:nvPr>
        </p:nvSpPr>
        <p:spPr/>
        <p:txBody>
          <a:bodyPr/>
          <a:lstStyle/>
          <a:p>
            <a:r>
              <a:rPr lang="en-US" smtClean="0"/>
              <a:t>Rene Brun: Introduction to ROOT at ITER</a:t>
            </a:r>
            <a:endParaRPr lang="en-US"/>
          </a:p>
        </p:txBody>
      </p:sp>
      <p:sp>
        <p:nvSpPr>
          <p:cNvPr id="4" name="Slide Number Placeholder 3"/>
          <p:cNvSpPr>
            <a:spLocks noGrp="1"/>
          </p:cNvSpPr>
          <p:nvPr>
            <p:ph type="sldNum" sz="quarter" idx="12"/>
          </p:nvPr>
        </p:nvSpPr>
        <p:spPr/>
        <p:txBody>
          <a:bodyPr/>
          <a:lstStyle/>
          <a:p>
            <a:fld id="{C52758FE-4A5D-6447-9AC2-D9EC95CA39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 May</a:t>
            </a:r>
            <a:endParaRPr lang="en-US"/>
          </a:p>
        </p:txBody>
      </p:sp>
      <p:sp>
        <p:nvSpPr>
          <p:cNvPr id="6" name="Footer Placeholder 5"/>
          <p:cNvSpPr>
            <a:spLocks noGrp="1"/>
          </p:cNvSpPr>
          <p:nvPr>
            <p:ph type="ftr" sz="quarter" idx="11"/>
          </p:nvPr>
        </p:nvSpPr>
        <p:spPr/>
        <p:txBody>
          <a:bodyPr/>
          <a:lstStyle/>
          <a:p>
            <a:r>
              <a:rPr lang="en-US" smtClean="0"/>
              <a:t>Rene Brun: Introduction to ROOT at ITER</a:t>
            </a:r>
            <a:endParaRPr lang="en-US"/>
          </a:p>
        </p:txBody>
      </p:sp>
      <p:sp>
        <p:nvSpPr>
          <p:cNvPr id="7" name="Slide Number Placeholder 6"/>
          <p:cNvSpPr>
            <a:spLocks noGrp="1"/>
          </p:cNvSpPr>
          <p:nvPr>
            <p:ph type="sldNum" sz="quarter" idx="12"/>
          </p:nvPr>
        </p:nvSpPr>
        <p:spPr/>
        <p:txBody>
          <a:bodyPr/>
          <a:lstStyle/>
          <a:p>
            <a:fld id="{C52758FE-4A5D-6447-9AC2-D9EC95CA39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4 May</a:t>
            </a:r>
            <a:endParaRPr lang="en-US"/>
          </a:p>
        </p:txBody>
      </p:sp>
      <p:sp>
        <p:nvSpPr>
          <p:cNvPr id="6" name="Footer Placeholder 5"/>
          <p:cNvSpPr>
            <a:spLocks noGrp="1"/>
          </p:cNvSpPr>
          <p:nvPr>
            <p:ph type="ftr" sz="quarter" idx="11"/>
          </p:nvPr>
        </p:nvSpPr>
        <p:spPr/>
        <p:txBody>
          <a:bodyPr/>
          <a:lstStyle/>
          <a:p>
            <a:r>
              <a:rPr lang="en-US" smtClean="0"/>
              <a:t>Rene Brun: Introduction to ROOT at ITER</a:t>
            </a:r>
            <a:endParaRPr lang="en-US"/>
          </a:p>
        </p:txBody>
      </p:sp>
      <p:sp>
        <p:nvSpPr>
          <p:cNvPr id="7" name="Slide Number Placeholder 6"/>
          <p:cNvSpPr>
            <a:spLocks noGrp="1"/>
          </p:cNvSpPr>
          <p:nvPr>
            <p:ph type="sldNum" sz="quarter" idx="12"/>
          </p:nvPr>
        </p:nvSpPr>
        <p:spPr/>
        <p:txBody>
          <a:bodyPr/>
          <a:lstStyle/>
          <a:p>
            <a:fld id="{C52758FE-4A5D-6447-9AC2-D9EC95CA39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2.pn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17" Type="http://schemas.openxmlformats.org/officeDocument/2006/relationships/image" Target="../media/image3.png"/><Relationship Id="rId19" Type="http://schemas.openxmlformats.org/officeDocument/2006/relationships/image" Target="../media/image5.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6"/>
          <a:stretch>
            <a:fillRect/>
          </a:stretch>
        </p:blipFill>
        <p:spPr>
          <a:xfrm>
            <a:off x="0" y="107577"/>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492875"/>
            <a:ext cx="2133600" cy="365125"/>
          </a:xfrm>
          <a:prstGeom prst="rect">
            <a:avLst/>
          </a:prstGeom>
        </p:spPr>
        <p:txBody>
          <a:bodyPr vert="horz" lIns="91440" tIns="45720" rIns="91440" bIns="45720" rtlCol="0" anchor="ctr"/>
          <a:lstStyle>
            <a:lvl1pPr algn="r">
              <a:defRPr sz="1100">
                <a:solidFill>
                  <a:srgbClr val="F2D908"/>
                </a:solidFill>
                <a:effectLst>
                  <a:outerShdw blurRad="101600" dist="63500" dir="2700000" algn="tl" rotWithShape="0">
                    <a:prstClr val="black">
                      <a:alpha val="75000"/>
                    </a:prstClr>
                  </a:outerShdw>
                </a:effectLst>
              </a:defRPr>
            </a:lvl1pPr>
          </a:lstStyle>
          <a:p>
            <a:r>
              <a:rPr lang="en-US" dirty="0" smtClean="0"/>
              <a:t>4 May</a:t>
            </a:r>
            <a:endParaRPr lang="en-US" dirty="0"/>
          </a:p>
        </p:txBody>
      </p:sp>
      <p:sp>
        <p:nvSpPr>
          <p:cNvPr id="5" name="Footer Placeholder 4"/>
          <p:cNvSpPr>
            <a:spLocks noGrp="1"/>
          </p:cNvSpPr>
          <p:nvPr>
            <p:ph type="ftr" sz="quarter" idx="3"/>
          </p:nvPr>
        </p:nvSpPr>
        <p:spPr>
          <a:xfrm>
            <a:off x="354106" y="6492875"/>
            <a:ext cx="2895600" cy="365125"/>
          </a:xfrm>
          <a:prstGeom prst="rect">
            <a:avLst/>
          </a:prstGeom>
        </p:spPr>
        <p:txBody>
          <a:bodyPr vert="horz" lIns="91440" tIns="45720" rIns="91440" bIns="45720" rtlCol="0" anchor="ctr"/>
          <a:lstStyle>
            <a:lvl1pPr algn="l">
              <a:defRPr sz="1100">
                <a:solidFill>
                  <a:schemeClr val="accent1"/>
                </a:solidFill>
                <a:effectLst>
                  <a:outerShdw blurRad="101600" dist="63500" dir="2700000" algn="tl" rotWithShape="0">
                    <a:prstClr val="black">
                      <a:alpha val="75000"/>
                    </a:prstClr>
                  </a:outerShdw>
                </a:effectLst>
              </a:defRPr>
            </a:lvl1pPr>
          </a:lstStyle>
          <a:p>
            <a:r>
              <a:rPr lang="en-US" smtClean="0"/>
              <a:t>Rene Brun: Introduction to ROOT at ITER</a:t>
            </a:r>
            <a:endParaRPr lang="en-US" dirty="0"/>
          </a:p>
        </p:txBody>
      </p:sp>
      <p:sp>
        <p:nvSpPr>
          <p:cNvPr id="6" name="Slide Number Placeholder 5"/>
          <p:cNvSpPr>
            <a:spLocks noGrp="1"/>
          </p:cNvSpPr>
          <p:nvPr>
            <p:ph type="sldNum" sz="quarter" idx="4"/>
          </p:nvPr>
        </p:nvSpPr>
        <p:spPr>
          <a:xfrm>
            <a:off x="4191000" y="6492875"/>
            <a:ext cx="762000" cy="365125"/>
          </a:xfrm>
          <a:prstGeom prst="rect">
            <a:avLst/>
          </a:prstGeom>
        </p:spPr>
        <p:txBody>
          <a:bodyPr vert="horz" lIns="91440" tIns="45720" rIns="91440" bIns="45720" rtlCol="0" anchor="ctr"/>
          <a:lstStyle>
            <a:lvl1pPr algn="ctr">
              <a:defRPr sz="1100">
                <a:solidFill>
                  <a:srgbClr val="F2D908"/>
                </a:solidFill>
                <a:effectLst>
                  <a:outerShdw blurRad="101600" dist="63500" dir="2700000" algn="tl" rotWithShape="0">
                    <a:prstClr val="black">
                      <a:alpha val="75000"/>
                    </a:prstClr>
                  </a:outerShdw>
                </a:effectLst>
              </a:defRPr>
            </a:lvl1pPr>
          </a:lstStyle>
          <a:p>
            <a:fld id="{C52758FE-4A5D-6447-9AC2-D9EC95CA39D2}" type="slidenum">
              <a:rPr lang="en-US" smtClean="0"/>
              <a:pPr/>
              <a:t>‹#›</a:t>
            </a:fld>
            <a:endParaRPr lang="en-US" dirty="0"/>
          </a:p>
        </p:txBody>
      </p:sp>
      <p:pic>
        <p:nvPicPr>
          <p:cNvPr id="8" name="Picture 7"/>
          <p:cNvPicPr>
            <a:picLocks noChangeAspect="1"/>
          </p:cNvPicPr>
          <p:nvPr userDrawn="1"/>
        </p:nvPicPr>
        <p:blipFill>
          <a:blip r:embed="rId17"/>
          <a:stretch>
            <a:fillRect/>
          </a:stretch>
        </p:blipFill>
        <p:spPr>
          <a:xfrm>
            <a:off x="8361363" y="107577"/>
            <a:ext cx="729972" cy="1049335"/>
          </a:xfrm>
          <a:prstGeom prst="rect">
            <a:avLst/>
          </a:prstGeom>
        </p:spPr>
      </p:pic>
      <p:pic>
        <p:nvPicPr>
          <p:cNvPr id="9" name="Picture 8"/>
          <p:cNvPicPr>
            <a:picLocks noChangeAspect="1"/>
          </p:cNvPicPr>
          <p:nvPr userDrawn="1"/>
        </p:nvPicPr>
        <p:blipFill>
          <a:blip r:embed="rId18"/>
          <a:stretch>
            <a:fillRect/>
          </a:stretch>
        </p:blipFill>
        <p:spPr>
          <a:xfrm>
            <a:off x="36606" y="107577"/>
            <a:ext cx="742856" cy="71314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9"/>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9"/>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9"/>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9"/>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9"/>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image" Target="../media/image20.png"/><Relationship Id="rId5"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6" Type="http://schemas.openxmlformats.org/officeDocument/2006/relationships/image" Target="../media/image25.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 Id="rId5"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image" Target="../media/image30.jpe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 Id="rId5"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3"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jpeg"/></Relationships>
</file>

<file path=ppt/slides/_rels/slide25.xml.rels><?xml version="1.0" encoding="UTF-8" standalone="yes"?>
<Relationships xmlns="http://schemas.openxmlformats.org/package/2006/relationships"><Relationship Id="rId6" Type="http://schemas.openxmlformats.org/officeDocument/2006/relationships/image" Target="../media/image42.png"/><Relationship Id="rId4"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image" Target="../media/image38.png"/><Relationship Id="rId3" Type="http://schemas.openxmlformats.org/officeDocument/2006/relationships/image" Target="../media/image39.png"/><Relationship Id="rId5"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4" Type="http://schemas.openxmlformats.org/officeDocument/2006/relationships/image" Target="../media/image46.jpeg"/><Relationship Id="rId1" Type="http://schemas.openxmlformats.org/officeDocument/2006/relationships/slideLayout" Target="../slideLayouts/slideLayout6.xml"/><Relationship Id="rId2" Type="http://schemas.openxmlformats.org/officeDocument/2006/relationships/image" Target="../media/image44.jpeg"/><Relationship Id="rId3" Type="http://schemas.openxmlformats.org/officeDocument/2006/relationships/image" Target="../media/image45.jpeg"/></Relationships>
</file>

<file path=ppt/slides/_rels/slide29.xml.rels><?xml version="1.0" encoding="UTF-8" standalone="yes"?>
<Relationships xmlns="http://schemas.openxmlformats.org/package/2006/relationships"><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3.xml.rels><?xml version="1.0" encoding="UTF-8" standalone="yes"?>
<Relationships xmlns="http://schemas.openxmlformats.org/package/2006/relationships"><Relationship Id="rId6" Type="http://schemas.openxmlformats.org/officeDocument/2006/relationships/image" Target="../media/image12.tiff"/><Relationship Id="rId4" Type="http://schemas.openxmlformats.org/officeDocument/2006/relationships/image" Target="../media/image10.tiff"/><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tiff"/><Relationship Id="rId5" Type="http://schemas.openxmlformats.org/officeDocument/2006/relationships/image" Target="../media/image11.tiff"/></Relationships>
</file>

<file path=ppt/slides/_rels/slide30.xml.rels><?xml version="1.0" encoding="UTF-8" standalone="yes"?>
<Relationships xmlns="http://schemas.openxmlformats.org/package/2006/relationships"><Relationship Id="rId4" Type="http://schemas.openxmlformats.org/officeDocument/2006/relationships/image" Target="../media/image52.jpeg"/><Relationship Id="rId1" Type="http://schemas.openxmlformats.org/officeDocument/2006/relationships/slideLayout" Target="../slideLayouts/slideLayout7.xml"/><Relationship Id="rId2" Type="http://schemas.openxmlformats.org/officeDocument/2006/relationships/image" Target="../media/image50.png"/><Relationship Id="rId3" Type="http://schemas.openxmlformats.org/officeDocument/2006/relationships/image" Target="../media/image51.png"/><Relationship Id="rId5" Type="http://schemas.openxmlformats.org/officeDocument/2006/relationships/image" Target="../media/image5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5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4" Type="http://schemas.openxmlformats.org/officeDocument/2006/relationships/image" Target="../media/image57.jpeg"/><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5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3" Type="http://schemas.openxmlformats.org/officeDocument/2006/relationships/image" Target="../media/image6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oleObject" Target="../embeddings/oleObject3.bin"/><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3" Type="http://schemas.openxmlformats.org/officeDocument/2006/relationships/image" Target="../media/image6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4" Type="http://schemas.openxmlformats.org/officeDocument/2006/relationships/image" Target="../media/image68.jpeg"/><Relationship Id="rId1" Type="http://schemas.openxmlformats.org/officeDocument/2006/relationships/slideLayout" Target="../slideLayouts/slideLayout2.xml"/><Relationship Id="rId2" Type="http://schemas.openxmlformats.org/officeDocument/2006/relationships/image" Target="../media/image66.wmf"/><Relationship Id="rId3" Type="http://schemas.openxmlformats.org/officeDocument/2006/relationships/image" Target="../media/image67.jpeg"/></Relationships>
</file>

<file path=ppt/slides/_rels/slide65.xml.rels><?xml version="1.0" encoding="UTF-8" standalone="yes"?>
<Relationships xmlns="http://schemas.openxmlformats.org/package/2006/relationships"><Relationship Id="rId8" Type="http://schemas.openxmlformats.org/officeDocument/2006/relationships/image" Target="../media/image75.pdf"/><Relationship Id="rId4" Type="http://schemas.openxmlformats.org/officeDocument/2006/relationships/image" Target="../media/image71.pdf"/><Relationship Id="rId10" Type="http://schemas.openxmlformats.org/officeDocument/2006/relationships/image" Target="../media/image77.pdf"/><Relationship Id="rId5" Type="http://schemas.openxmlformats.org/officeDocument/2006/relationships/image" Target="../media/image72.png"/><Relationship Id="rId7" Type="http://schemas.openxmlformats.org/officeDocument/2006/relationships/image" Target="../media/image74.png"/><Relationship Id="rId11"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image" Target="../media/image69.pdf"/><Relationship Id="rId9" Type="http://schemas.openxmlformats.org/officeDocument/2006/relationships/image" Target="../media/image76.png"/><Relationship Id="rId3" Type="http://schemas.openxmlformats.org/officeDocument/2006/relationships/image" Target="../media/image70.png"/><Relationship Id="rId6" Type="http://schemas.openxmlformats.org/officeDocument/2006/relationships/image" Target="../media/image73.pdf"/></Relationships>
</file>

<file path=ppt/slides/_rels/slide66.xml.rels><?xml version="1.0" encoding="UTF-8" standalone="yes"?>
<Relationships xmlns="http://schemas.openxmlformats.org/package/2006/relationships"><Relationship Id="rId8" Type="http://schemas.openxmlformats.org/officeDocument/2006/relationships/image" Target="../media/image75.pdf"/><Relationship Id="rId4" Type="http://schemas.openxmlformats.org/officeDocument/2006/relationships/image" Target="../media/image71.pdf"/><Relationship Id="rId10" Type="http://schemas.openxmlformats.org/officeDocument/2006/relationships/image" Target="../media/image77.pdf"/><Relationship Id="rId5" Type="http://schemas.openxmlformats.org/officeDocument/2006/relationships/image" Target="../media/image72.png"/><Relationship Id="rId7" Type="http://schemas.openxmlformats.org/officeDocument/2006/relationships/image" Target="../media/image74.png"/><Relationship Id="rId11"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image" Target="../media/image69.pdf"/><Relationship Id="rId9" Type="http://schemas.openxmlformats.org/officeDocument/2006/relationships/image" Target="../media/image76.png"/><Relationship Id="rId3" Type="http://schemas.openxmlformats.org/officeDocument/2006/relationships/image" Target="../media/image70.png"/><Relationship Id="rId6" Type="http://schemas.openxmlformats.org/officeDocument/2006/relationships/image" Target="../media/image73.pd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20738" y="3163157"/>
            <a:ext cx="7542212" cy="970514"/>
          </a:xfrm>
        </p:spPr>
        <p:txBody>
          <a:bodyPr/>
          <a:lstStyle/>
          <a:p>
            <a:r>
              <a:rPr lang="en-US" dirty="0" smtClean="0"/>
              <a:t>Introduction to ROOT</a:t>
            </a:r>
            <a:endParaRPr lang="en-US" dirty="0"/>
          </a:p>
        </p:txBody>
      </p:sp>
      <p:sp>
        <p:nvSpPr>
          <p:cNvPr id="3" name="Subtitle 2"/>
          <p:cNvSpPr>
            <a:spLocks noGrp="1"/>
          </p:cNvSpPr>
          <p:nvPr>
            <p:ph type="subTitle" idx="1"/>
          </p:nvPr>
        </p:nvSpPr>
        <p:spPr>
          <a:xfrm>
            <a:off x="820738" y="4812632"/>
            <a:ext cx="7542212" cy="1449216"/>
          </a:xfrm>
        </p:spPr>
        <p:txBody>
          <a:bodyPr/>
          <a:lstStyle/>
          <a:p>
            <a:r>
              <a:rPr lang="en-US" dirty="0" err="1" smtClean="0"/>
              <a:t>CODAC@iter.org</a:t>
            </a:r>
            <a:endParaRPr lang="en-US" dirty="0" smtClean="0"/>
          </a:p>
          <a:p>
            <a:r>
              <a:rPr lang="en-US" dirty="0" smtClean="0"/>
              <a:t> </a:t>
            </a:r>
            <a:r>
              <a:rPr lang="en-US" smtClean="0"/>
              <a:t>May 4  </a:t>
            </a:r>
            <a:r>
              <a:rPr lang="en-US" dirty="0" smtClean="0"/>
              <a:t>2010</a:t>
            </a:r>
          </a:p>
          <a:p>
            <a:r>
              <a:rPr lang="en-US" dirty="0" smtClean="0"/>
              <a:t>Rene Brun/CERN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Rene Brun: Introduction to ROOT at ITER</a:t>
            </a:r>
            <a:endParaRPr lang="en-US"/>
          </a:p>
        </p:txBody>
      </p:sp>
      <p:sp>
        <p:nvSpPr>
          <p:cNvPr id="8" name="Slide Number Placeholder 5"/>
          <p:cNvSpPr>
            <a:spLocks noGrp="1"/>
          </p:cNvSpPr>
          <p:nvPr>
            <p:ph type="sldNum" sz="quarter" idx="12"/>
          </p:nvPr>
        </p:nvSpPr>
        <p:spPr/>
        <p:txBody>
          <a:bodyPr/>
          <a:lstStyle/>
          <a:p>
            <a:fld id="{AFF8E074-19E3-F740-9E65-2CAFA6A2FF7E}" type="slidenum">
              <a:rPr lang="en-US"/>
              <a:pPr/>
              <a:t>10</a:t>
            </a:fld>
            <a:endParaRPr lang="en-US"/>
          </a:p>
        </p:txBody>
      </p:sp>
      <p:sp>
        <p:nvSpPr>
          <p:cNvPr id="109570" name="Rectangle 2"/>
          <p:cNvSpPr>
            <a:spLocks noGrp="1" noChangeArrowheads="1"/>
          </p:cNvSpPr>
          <p:nvPr>
            <p:ph type="title"/>
          </p:nvPr>
        </p:nvSpPr>
        <p:spPr/>
        <p:txBody>
          <a:bodyPr/>
          <a:lstStyle/>
          <a:p>
            <a:r>
              <a:rPr lang="en-GB" sz="3600"/>
              <a:t>ROOT: a Framework and a Library</a:t>
            </a:r>
            <a:endParaRPr lang="en-US" sz="3600"/>
          </a:p>
        </p:txBody>
      </p:sp>
      <p:sp>
        <p:nvSpPr>
          <p:cNvPr id="109571" name="Rectangle 3"/>
          <p:cNvSpPr>
            <a:spLocks noGrp="1" noChangeArrowheads="1"/>
          </p:cNvSpPr>
          <p:nvPr>
            <p:ph type="body" idx="1"/>
          </p:nvPr>
        </p:nvSpPr>
        <p:spPr>
          <a:xfrm>
            <a:off x="190500" y="1600200"/>
            <a:ext cx="7962900" cy="4495800"/>
          </a:xfrm>
        </p:spPr>
        <p:txBody>
          <a:bodyPr>
            <a:normAutofit lnSpcReduction="10000"/>
          </a:bodyPr>
          <a:lstStyle/>
          <a:p>
            <a:pPr>
              <a:lnSpc>
                <a:spcPct val="160000"/>
              </a:lnSpc>
              <a:spcBef>
                <a:spcPct val="0"/>
              </a:spcBef>
            </a:pPr>
            <a:r>
              <a:rPr lang="en-GB" sz="2400" dirty="0"/>
              <a:t>User classes</a:t>
            </a:r>
          </a:p>
          <a:p>
            <a:pPr lvl="1">
              <a:lnSpc>
                <a:spcPct val="160000"/>
              </a:lnSpc>
              <a:spcBef>
                <a:spcPct val="0"/>
              </a:spcBef>
            </a:pPr>
            <a:r>
              <a:rPr lang="en-GB" sz="2400" dirty="0"/>
              <a:t>User can define new classes interactively</a:t>
            </a:r>
          </a:p>
          <a:p>
            <a:pPr lvl="1">
              <a:lnSpc>
                <a:spcPct val="160000"/>
              </a:lnSpc>
              <a:spcBef>
                <a:spcPct val="0"/>
              </a:spcBef>
            </a:pPr>
            <a:r>
              <a:rPr lang="en-GB" sz="2400" dirty="0"/>
              <a:t>Either using calling API or sub-classing API</a:t>
            </a:r>
          </a:p>
          <a:p>
            <a:pPr lvl="1">
              <a:lnSpc>
                <a:spcPct val="160000"/>
              </a:lnSpc>
              <a:spcBef>
                <a:spcPct val="0"/>
              </a:spcBef>
            </a:pPr>
            <a:r>
              <a:rPr lang="en-GB" sz="2400" dirty="0"/>
              <a:t>These classes can inherit from ROOT classes</a:t>
            </a:r>
          </a:p>
          <a:p>
            <a:pPr>
              <a:lnSpc>
                <a:spcPct val="160000"/>
              </a:lnSpc>
              <a:spcBef>
                <a:spcPct val="0"/>
              </a:spcBef>
            </a:pPr>
            <a:r>
              <a:rPr lang="en-GB" sz="2400" dirty="0"/>
              <a:t>Dynamic linking</a:t>
            </a:r>
          </a:p>
          <a:p>
            <a:pPr lvl="1">
              <a:lnSpc>
                <a:spcPct val="160000"/>
              </a:lnSpc>
              <a:spcBef>
                <a:spcPct val="0"/>
              </a:spcBef>
            </a:pPr>
            <a:r>
              <a:rPr lang="en-GB" sz="2400" dirty="0"/>
              <a:t>Interpreted code can call compiled code</a:t>
            </a:r>
          </a:p>
          <a:p>
            <a:pPr lvl="1">
              <a:lnSpc>
                <a:spcPct val="160000"/>
              </a:lnSpc>
              <a:spcBef>
                <a:spcPct val="0"/>
              </a:spcBef>
            </a:pPr>
            <a:r>
              <a:rPr lang="en-GB" sz="2400" dirty="0"/>
              <a:t>Compiled code can call interpreted code</a:t>
            </a:r>
          </a:p>
          <a:p>
            <a:pPr lvl="1">
              <a:lnSpc>
                <a:spcPct val="160000"/>
              </a:lnSpc>
              <a:spcBef>
                <a:spcPct val="0"/>
              </a:spcBef>
            </a:pPr>
            <a:r>
              <a:rPr lang="en-GB" sz="2400" dirty="0"/>
              <a:t>Macros can be dynamically compiled &amp; linked</a:t>
            </a:r>
            <a:endParaRPr lang="en-US" dirty="0"/>
          </a:p>
        </p:txBody>
      </p:sp>
      <p:sp>
        <p:nvSpPr>
          <p:cNvPr id="109572" name="AutoShape 4"/>
          <p:cNvSpPr>
            <a:spLocks noChangeArrowheads="1"/>
          </p:cNvSpPr>
          <p:nvPr/>
        </p:nvSpPr>
        <p:spPr bwMode="auto">
          <a:xfrm>
            <a:off x="6858000" y="2133600"/>
            <a:ext cx="2209800" cy="914400"/>
          </a:xfrm>
          <a:prstGeom prst="wedgeRectCallout">
            <a:avLst>
              <a:gd name="adj1" fmla="val -85778"/>
              <a:gd name="adj2" fmla="val 235764"/>
            </a:avLst>
          </a:prstGeom>
          <a:solidFill>
            <a:srgbClr val="FFCC99"/>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a:solidFill>
                  <a:srgbClr val="FF2817"/>
                </a:solidFill>
              </a:rPr>
              <a:t>This is the normal</a:t>
            </a:r>
          </a:p>
          <a:p>
            <a:pPr algn="ctr"/>
            <a:r>
              <a:rPr lang="en-US">
                <a:solidFill>
                  <a:srgbClr val="FF2817"/>
                </a:solidFill>
              </a:rPr>
              <a:t>operation mode</a:t>
            </a:r>
            <a:endParaRPr lang="en-US"/>
          </a:p>
        </p:txBody>
      </p:sp>
      <p:sp>
        <p:nvSpPr>
          <p:cNvPr id="109573" name="AutoShape 5"/>
          <p:cNvSpPr>
            <a:spLocks noChangeArrowheads="1"/>
          </p:cNvSpPr>
          <p:nvPr/>
        </p:nvSpPr>
        <p:spPr bwMode="auto">
          <a:xfrm>
            <a:off x="6781800" y="3695700"/>
            <a:ext cx="2286000" cy="838200"/>
          </a:xfrm>
          <a:prstGeom prst="wedgeRectCallout">
            <a:avLst>
              <a:gd name="adj1" fmla="val -76389"/>
              <a:gd name="adj2" fmla="val 128411"/>
            </a:avLst>
          </a:prstGeom>
          <a:solidFill>
            <a:srgbClr val="FFCC99"/>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dirty="0">
                <a:solidFill>
                  <a:srgbClr val="FF2817"/>
                </a:solidFill>
              </a:rPr>
              <a:t>Interesting feature</a:t>
            </a:r>
          </a:p>
          <a:p>
            <a:pPr algn="ctr"/>
            <a:r>
              <a:rPr lang="en-US" dirty="0">
                <a:solidFill>
                  <a:srgbClr val="FF2817"/>
                </a:solidFill>
              </a:rPr>
              <a:t>for GUIs &amp; </a:t>
            </a:r>
          </a:p>
          <a:p>
            <a:pPr algn="ctr"/>
            <a:r>
              <a:rPr lang="en-US" dirty="0">
                <a:solidFill>
                  <a:srgbClr val="FF2817"/>
                </a:solidFill>
              </a:rPr>
              <a:t>event displays</a:t>
            </a:r>
            <a:endParaRPr lang="en-US" dirty="0"/>
          </a:p>
        </p:txBody>
      </p:sp>
      <p:sp>
        <p:nvSpPr>
          <p:cNvPr id="109574" name="AutoShape 6"/>
          <p:cNvSpPr>
            <a:spLocks noChangeArrowheads="1"/>
          </p:cNvSpPr>
          <p:nvPr/>
        </p:nvSpPr>
        <p:spPr bwMode="auto">
          <a:xfrm>
            <a:off x="7366000" y="4902200"/>
            <a:ext cx="1778000" cy="838200"/>
          </a:xfrm>
          <a:prstGeom prst="wedgeRectCallout">
            <a:avLst>
              <a:gd name="adj1" fmla="val -68585"/>
              <a:gd name="adj2" fmla="val 58332"/>
            </a:avLst>
          </a:prstGeom>
          <a:solidFill>
            <a:srgbClr val="FFCC99"/>
          </a:solid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dirty="0">
                <a:solidFill>
                  <a:srgbClr val="FF2817"/>
                </a:solidFill>
              </a:rPr>
              <a:t>Script Compiler</a:t>
            </a:r>
            <a:endParaRPr lang="en-US" dirty="0"/>
          </a:p>
          <a:p>
            <a:pPr algn="ctr"/>
            <a:r>
              <a:rPr lang="en-US" dirty="0">
                <a:solidFill>
                  <a:schemeClr val="accent3"/>
                </a:solidFill>
              </a:rPr>
              <a:t>root &gt;</a:t>
            </a:r>
            <a:r>
              <a:rPr lang="en-US" dirty="0">
                <a:solidFill>
                  <a:schemeClr val="bg2"/>
                </a:solidFill>
              </a:rPr>
              <a:t> </a:t>
            </a:r>
            <a:r>
              <a:rPr lang="en-US" dirty="0">
                <a:solidFill>
                  <a:schemeClr val="bg1"/>
                </a:solidFill>
              </a:rPr>
              <a:t>.</a:t>
            </a:r>
            <a:r>
              <a:rPr lang="en-US" dirty="0" err="1">
                <a:solidFill>
                  <a:schemeClr val="bg1"/>
                </a:solidFill>
              </a:rPr>
              <a:t>x</a:t>
            </a:r>
            <a:r>
              <a:rPr lang="en-US" dirty="0">
                <a:solidFill>
                  <a:schemeClr val="bg1"/>
                </a:solidFill>
              </a:rPr>
              <a:t> </a:t>
            </a:r>
            <a:r>
              <a:rPr lang="en-US" dirty="0" err="1">
                <a:solidFill>
                  <a:schemeClr val="bg1"/>
                </a:solidFill>
              </a:rPr>
              <a:t>file.C</a:t>
            </a:r>
            <a:r>
              <a:rPr lang="en-US" dirty="0">
                <a:solidFill>
                  <a:schemeClr val="bg1"/>
                </a:solidFill>
              </a:rPr>
              <a:t>++</a:t>
            </a:r>
          </a:p>
        </p:txBody>
      </p:sp>
      <p:sp>
        <p:nvSpPr>
          <p:cNvPr id="9" name="Date Placeholder 8"/>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Footer Placeholder 3"/>
          <p:cNvSpPr>
            <a:spLocks noGrp="1"/>
          </p:cNvSpPr>
          <p:nvPr>
            <p:ph type="ftr" sz="quarter" idx="11"/>
          </p:nvPr>
        </p:nvSpPr>
        <p:spPr/>
        <p:txBody>
          <a:bodyPr/>
          <a:lstStyle/>
          <a:p>
            <a:r>
              <a:rPr lang="en-US" smtClean="0"/>
              <a:t>Rene Brun: Introduction to ROOT at ITER</a:t>
            </a:r>
            <a:endParaRPr lang="en-US"/>
          </a:p>
        </p:txBody>
      </p:sp>
      <p:sp>
        <p:nvSpPr>
          <p:cNvPr id="23" name="Slide Number Placeholder 4"/>
          <p:cNvSpPr>
            <a:spLocks noGrp="1"/>
          </p:cNvSpPr>
          <p:nvPr>
            <p:ph type="sldNum" sz="quarter" idx="12"/>
          </p:nvPr>
        </p:nvSpPr>
        <p:spPr/>
        <p:txBody>
          <a:bodyPr/>
          <a:lstStyle/>
          <a:p>
            <a:fld id="{CC687FCD-16EF-7E4F-8438-764D3DB40632}" type="slidenum">
              <a:rPr lang="en-US"/>
              <a:pPr/>
              <a:t>11</a:t>
            </a:fld>
            <a:endParaRPr lang="en-US"/>
          </a:p>
        </p:txBody>
      </p:sp>
      <p:pic>
        <p:nvPicPr>
          <p:cNvPr id="232451" name="Picture 3"/>
          <p:cNvPicPr>
            <a:picLocks noChangeAspect="1" noChangeArrowheads="1"/>
          </p:cNvPicPr>
          <p:nvPr/>
        </p:nvPicPr>
        <p:blipFill>
          <a:blip r:embed="rId3"/>
          <a:srcRect/>
          <a:stretch>
            <a:fillRect/>
          </a:stretch>
        </p:blipFill>
        <p:spPr bwMode="auto">
          <a:xfrm>
            <a:off x="381000" y="3549650"/>
            <a:ext cx="3733800" cy="2681288"/>
          </a:xfrm>
          <a:prstGeom prst="rect">
            <a:avLst/>
          </a:prstGeom>
          <a:noFill/>
        </p:spPr>
      </p:pic>
      <p:sp>
        <p:nvSpPr>
          <p:cNvPr id="232452" name="Oval 4"/>
          <p:cNvSpPr>
            <a:spLocks noChangeArrowheads="1"/>
          </p:cNvSpPr>
          <p:nvPr/>
        </p:nvSpPr>
        <p:spPr bwMode="auto">
          <a:xfrm>
            <a:off x="5614988" y="5434013"/>
            <a:ext cx="3257550" cy="869950"/>
          </a:xfrm>
          <a:prstGeom prst="ellipse">
            <a:avLst/>
          </a:prstGeom>
          <a:solidFill>
            <a:srgbClr val="FF6600"/>
          </a:solidFill>
          <a:ln w="12700">
            <a:noFill/>
            <a:round/>
            <a:headEnd/>
            <a:tailEnd/>
          </a:ln>
          <a:effectLst/>
        </p:spPr>
        <p:txBody>
          <a:bodyPr wrap="none" anchor="ctr">
            <a:prstTxWarp prst="textNoShape">
              <a:avLst/>
            </a:prstTxWarp>
            <a:spAutoFit/>
          </a:bodyPr>
          <a:lstStyle/>
          <a:p>
            <a:pPr algn="ctr"/>
            <a:r>
              <a:rPr lang="en-US" b="1"/>
              <a:t>Application</a:t>
            </a:r>
          </a:p>
          <a:p>
            <a:pPr algn="ctr"/>
            <a:r>
              <a:rPr lang="en-US" b="1"/>
              <a:t>Executable Module</a:t>
            </a:r>
            <a:endParaRPr lang="en-US" sz="3200" b="1"/>
          </a:p>
        </p:txBody>
      </p:sp>
      <p:sp>
        <p:nvSpPr>
          <p:cNvPr id="232453" name="AutoShape 5"/>
          <p:cNvSpPr>
            <a:spLocks noChangeArrowheads="1"/>
          </p:cNvSpPr>
          <p:nvPr/>
        </p:nvSpPr>
        <p:spPr bwMode="auto">
          <a:xfrm>
            <a:off x="4724400" y="1981200"/>
            <a:ext cx="1447800" cy="838200"/>
          </a:xfrm>
          <a:prstGeom prst="roundRect">
            <a:avLst>
              <a:gd name="adj" fmla="val 16667"/>
            </a:avLst>
          </a:prstGeom>
          <a:solidFill>
            <a:srgbClr val="FFCC00"/>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232454" name="AutoShape 6"/>
          <p:cNvSpPr>
            <a:spLocks noChangeArrowheads="1"/>
          </p:cNvSpPr>
          <p:nvPr/>
        </p:nvSpPr>
        <p:spPr bwMode="auto">
          <a:xfrm>
            <a:off x="4876800" y="2133600"/>
            <a:ext cx="1447800" cy="838200"/>
          </a:xfrm>
          <a:prstGeom prst="roundRect">
            <a:avLst>
              <a:gd name="adj" fmla="val 16667"/>
            </a:avLst>
          </a:prstGeom>
          <a:solidFill>
            <a:srgbClr val="FFCC00"/>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232455" name="AutoShape 7"/>
          <p:cNvSpPr>
            <a:spLocks noChangeArrowheads="1"/>
          </p:cNvSpPr>
          <p:nvPr/>
        </p:nvSpPr>
        <p:spPr bwMode="auto">
          <a:xfrm>
            <a:off x="5029200" y="2286000"/>
            <a:ext cx="1447800" cy="838200"/>
          </a:xfrm>
          <a:prstGeom prst="roundRect">
            <a:avLst>
              <a:gd name="adj" fmla="val 16667"/>
            </a:avLst>
          </a:prstGeom>
          <a:solidFill>
            <a:srgbClr val="FFCC00"/>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232456" name="AutoShape 8"/>
          <p:cNvSpPr>
            <a:spLocks noChangeArrowheads="1"/>
          </p:cNvSpPr>
          <p:nvPr/>
        </p:nvSpPr>
        <p:spPr bwMode="auto">
          <a:xfrm>
            <a:off x="5143500" y="2466975"/>
            <a:ext cx="1528763" cy="781050"/>
          </a:xfrm>
          <a:prstGeom prst="roundRect">
            <a:avLst>
              <a:gd name="adj" fmla="val 16667"/>
            </a:avLst>
          </a:prstGeom>
          <a:solidFill>
            <a:srgbClr val="FFCC00"/>
          </a:solidFill>
          <a:ln w="12700">
            <a:solidFill>
              <a:schemeClr val="tx1"/>
            </a:solidFill>
            <a:round/>
            <a:headEnd/>
            <a:tailEnd/>
          </a:ln>
          <a:effectLst/>
        </p:spPr>
        <p:txBody>
          <a:bodyPr wrap="none" anchor="ctr">
            <a:prstTxWarp prst="textNoShape">
              <a:avLst/>
            </a:prstTxWarp>
            <a:spAutoFit/>
          </a:bodyPr>
          <a:lstStyle/>
          <a:p>
            <a:pPr algn="ctr"/>
            <a:r>
              <a:rPr lang="en-US" sz="2000" dirty="0">
                <a:solidFill>
                  <a:srgbClr val="000000"/>
                </a:solidFill>
              </a:rPr>
              <a:t>Experiment</a:t>
            </a:r>
          </a:p>
          <a:p>
            <a:pPr algn="ctr"/>
            <a:r>
              <a:rPr lang="en-US" sz="2000" dirty="0">
                <a:solidFill>
                  <a:srgbClr val="000000"/>
                </a:solidFill>
              </a:rPr>
              <a:t>libraries</a:t>
            </a:r>
            <a:endParaRPr lang="en-US" sz="3200" dirty="0">
              <a:solidFill>
                <a:srgbClr val="000000"/>
              </a:solidFill>
            </a:endParaRPr>
          </a:p>
        </p:txBody>
      </p:sp>
      <p:sp>
        <p:nvSpPr>
          <p:cNvPr id="232457" name="AutoShape 9"/>
          <p:cNvSpPr>
            <a:spLocks noChangeArrowheads="1"/>
          </p:cNvSpPr>
          <p:nvPr/>
        </p:nvSpPr>
        <p:spPr bwMode="auto">
          <a:xfrm>
            <a:off x="7620000" y="2667000"/>
            <a:ext cx="990600" cy="609600"/>
          </a:xfrm>
          <a:prstGeom prst="roundRect">
            <a:avLst>
              <a:gd name="adj" fmla="val 16667"/>
            </a:avLst>
          </a:prstGeom>
          <a:solidFill>
            <a:srgbClr val="FFCC00"/>
          </a:solidFill>
          <a:ln w="12700">
            <a:solidFill>
              <a:schemeClr val="tx1"/>
            </a:solidFill>
            <a:round/>
            <a:headEnd/>
            <a:tailEnd/>
          </a:ln>
          <a:effectLst/>
        </p:spPr>
        <p:txBody>
          <a:bodyPr anchor="ctr">
            <a:prstTxWarp prst="textNoShape">
              <a:avLst/>
            </a:prstTxWarp>
            <a:spAutoFit/>
          </a:bodyPr>
          <a:lstStyle/>
          <a:p>
            <a:endParaRPr lang="en-US"/>
          </a:p>
        </p:txBody>
      </p:sp>
      <p:sp>
        <p:nvSpPr>
          <p:cNvPr id="232458" name="AutoShape 10"/>
          <p:cNvSpPr>
            <a:spLocks noChangeArrowheads="1"/>
          </p:cNvSpPr>
          <p:nvPr/>
        </p:nvSpPr>
        <p:spPr bwMode="auto">
          <a:xfrm>
            <a:off x="7696200" y="2819400"/>
            <a:ext cx="1066800" cy="609600"/>
          </a:xfrm>
          <a:prstGeom prst="roundRect">
            <a:avLst>
              <a:gd name="adj" fmla="val 16667"/>
            </a:avLst>
          </a:prstGeom>
          <a:solidFill>
            <a:srgbClr val="FFCC00"/>
          </a:solidFill>
          <a:ln w="12700">
            <a:solidFill>
              <a:schemeClr val="tx1"/>
            </a:solidFill>
            <a:round/>
            <a:headEnd/>
            <a:tailEnd/>
          </a:ln>
          <a:effectLst/>
        </p:spPr>
        <p:txBody>
          <a:bodyPr anchor="ctr">
            <a:prstTxWarp prst="textNoShape">
              <a:avLst/>
            </a:prstTxWarp>
            <a:spAutoFit/>
          </a:bodyPr>
          <a:lstStyle/>
          <a:p>
            <a:endParaRPr lang="en-US"/>
          </a:p>
        </p:txBody>
      </p:sp>
      <p:sp>
        <p:nvSpPr>
          <p:cNvPr id="232459" name="AutoShape 11"/>
          <p:cNvSpPr>
            <a:spLocks noChangeArrowheads="1"/>
          </p:cNvSpPr>
          <p:nvPr/>
        </p:nvSpPr>
        <p:spPr bwMode="auto">
          <a:xfrm>
            <a:off x="7860713" y="2954695"/>
            <a:ext cx="964786" cy="646986"/>
          </a:xfrm>
          <a:prstGeom prst="roundRect">
            <a:avLst>
              <a:gd name="adj" fmla="val 16667"/>
            </a:avLst>
          </a:prstGeom>
          <a:solidFill>
            <a:srgbClr val="FFCC00"/>
          </a:solidFill>
          <a:ln w="12700">
            <a:solidFill>
              <a:schemeClr val="tx1"/>
            </a:solidFill>
            <a:round/>
            <a:headEnd/>
            <a:tailEnd/>
          </a:ln>
          <a:effectLst/>
        </p:spPr>
        <p:txBody>
          <a:bodyPr wrap="none" anchor="ctr">
            <a:prstTxWarp prst="textNoShape">
              <a:avLst/>
            </a:prstTxWarp>
            <a:spAutoFit/>
          </a:bodyPr>
          <a:lstStyle/>
          <a:p>
            <a:pPr algn="ctr"/>
            <a:r>
              <a:rPr lang="en-US" sz="1600" b="1" dirty="0">
                <a:solidFill>
                  <a:srgbClr val="000000"/>
                </a:solidFill>
              </a:rPr>
              <a:t>User</a:t>
            </a:r>
          </a:p>
          <a:p>
            <a:pPr algn="ctr"/>
            <a:r>
              <a:rPr lang="en-US" sz="1600" b="1" dirty="0">
                <a:solidFill>
                  <a:srgbClr val="000000"/>
                </a:solidFill>
              </a:rPr>
              <a:t>libraries</a:t>
            </a:r>
          </a:p>
        </p:txBody>
      </p:sp>
      <p:sp>
        <p:nvSpPr>
          <p:cNvPr id="232460" name="AutoShape 12"/>
          <p:cNvSpPr>
            <a:spLocks noChangeArrowheads="1"/>
          </p:cNvSpPr>
          <p:nvPr/>
        </p:nvSpPr>
        <p:spPr bwMode="auto">
          <a:xfrm>
            <a:off x="4191000" y="3810000"/>
            <a:ext cx="1295400" cy="838200"/>
          </a:xfrm>
          <a:prstGeom prst="roundRect">
            <a:avLst>
              <a:gd name="adj" fmla="val 16667"/>
            </a:avLst>
          </a:prstGeom>
          <a:solidFill>
            <a:srgbClr val="FFCC00"/>
          </a:solidFill>
          <a:ln w="12700">
            <a:solidFill>
              <a:schemeClr val="tx1"/>
            </a:solidFill>
            <a:round/>
            <a:headEnd/>
            <a:tailEnd/>
          </a:ln>
          <a:effectLst/>
        </p:spPr>
        <p:txBody>
          <a:bodyPr anchor="ctr">
            <a:prstTxWarp prst="textNoShape">
              <a:avLst/>
            </a:prstTxWarp>
            <a:spAutoFit/>
          </a:bodyPr>
          <a:lstStyle/>
          <a:p>
            <a:endParaRPr lang="en-US"/>
          </a:p>
        </p:txBody>
      </p:sp>
      <p:sp>
        <p:nvSpPr>
          <p:cNvPr id="232461" name="AutoShape 13"/>
          <p:cNvSpPr>
            <a:spLocks noChangeArrowheads="1"/>
          </p:cNvSpPr>
          <p:nvPr/>
        </p:nvSpPr>
        <p:spPr bwMode="auto">
          <a:xfrm>
            <a:off x="4267200" y="3962400"/>
            <a:ext cx="1371600" cy="838200"/>
          </a:xfrm>
          <a:prstGeom prst="roundRect">
            <a:avLst>
              <a:gd name="adj" fmla="val 16667"/>
            </a:avLst>
          </a:prstGeom>
          <a:solidFill>
            <a:srgbClr val="FFCC00"/>
          </a:solidFill>
          <a:ln w="12700">
            <a:solidFill>
              <a:schemeClr val="tx1"/>
            </a:solidFill>
            <a:round/>
            <a:headEnd/>
            <a:tailEnd/>
          </a:ln>
          <a:effectLst/>
        </p:spPr>
        <p:txBody>
          <a:bodyPr anchor="ctr">
            <a:prstTxWarp prst="textNoShape">
              <a:avLst/>
            </a:prstTxWarp>
            <a:spAutoFit/>
          </a:bodyPr>
          <a:lstStyle/>
          <a:p>
            <a:endParaRPr lang="en-US"/>
          </a:p>
        </p:txBody>
      </p:sp>
      <p:sp>
        <p:nvSpPr>
          <p:cNvPr id="232462" name="AutoShape 14"/>
          <p:cNvSpPr>
            <a:spLocks noChangeArrowheads="1"/>
          </p:cNvSpPr>
          <p:nvPr/>
        </p:nvSpPr>
        <p:spPr bwMode="auto">
          <a:xfrm>
            <a:off x="4367213" y="4076700"/>
            <a:ext cx="1327150" cy="914400"/>
          </a:xfrm>
          <a:prstGeom prst="roundRect">
            <a:avLst>
              <a:gd name="adj" fmla="val 16667"/>
            </a:avLst>
          </a:prstGeom>
          <a:solidFill>
            <a:srgbClr val="FFCC00"/>
          </a:solidFill>
          <a:ln w="12700">
            <a:solidFill>
              <a:schemeClr val="tx1"/>
            </a:solidFill>
            <a:round/>
            <a:headEnd/>
            <a:tailEnd/>
          </a:ln>
          <a:effectLst/>
        </p:spPr>
        <p:txBody>
          <a:bodyPr wrap="none" anchor="ctr">
            <a:prstTxWarp prst="textNoShape">
              <a:avLst/>
            </a:prstTxWarp>
            <a:spAutoFit/>
          </a:bodyPr>
          <a:lstStyle/>
          <a:p>
            <a:pPr algn="ctr"/>
            <a:r>
              <a:rPr lang="en-US" sz="2400" dirty="0">
                <a:solidFill>
                  <a:srgbClr val="000000"/>
                </a:solidFill>
              </a:rPr>
              <a:t>General</a:t>
            </a:r>
          </a:p>
          <a:p>
            <a:pPr algn="ctr"/>
            <a:r>
              <a:rPr lang="en-US" sz="2400" dirty="0">
                <a:solidFill>
                  <a:srgbClr val="000000"/>
                </a:solidFill>
              </a:rPr>
              <a:t>libraries</a:t>
            </a:r>
            <a:endParaRPr lang="en-US" sz="3200" dirty="0">
              <a:solidFill>
                <a:srgbClr val="000000"/>
              </a:solidFill>
            </a:endParaRPr>
          </a:p>
        </p:txBody>
      </p:sp>
      <p:sp>
        <p:nvSpPr>
          <p:cNvPr id="232467" name="Text Box 19"/>
          <p:cNvSpPr txBox="1">
            <a:spLocks noChangeArrowheads="1"/>
          </p:cNvSpPr>
          <p:nvPr/>
        </p:nvSpPr>
        <p:spPr bwMode="auto">
          <a:xfrm>
            <a:off x="1066800" y="1828800"/>
            <a:ext cx="3200400" cy="923330"/>
          </a:xfrm>
          <a:prstGeom prst="rect">
            <a:avLst/>
          </a:prstGeom>
          <a:solidFill>
            <a:srgbClr val="FFCC99"/>
          </a:solidFill>
          <a:ln w="12700">
            <a:noFill/>
            <a:miter lim="800000"/>
            <a:headEnd/>
            <a:tailEnd/>
          </a:ln>
          <a:effectLst/>
        </p:spPr>
        <p:txBody>
          <a:bodyPr>
            <a:prstTxWarp prst="textNoShape">
              <a:avLst/>
            </a:prstTxWarp>
            <a:spAutoFit/>
          </a:bodyPr>
          <a:lstStyle/>
          <a:p>
            <a:pPr>
              <a:spcBef>
                <a:spcPct val="50000"/>
              </a:spcBef>
            </a:pPr>
            <a:r>
              <a:rPr lang="en-US" sz="1200" dirty="0">
                <a:solidFill>
                  <a:srgbClr val="000000"/>
                </a:solidFill>
                <a:latin typeface="Arial" charset="0"/>
              </a:rPr>
              <a:t>A Shared Library can be linked dynamically to a running executable module</a:t>
            </a:r>
          </a:p>
          <a:p>
            <a:pPr>
              <a:spcBef>
                <a:spcPct val="50000"/>
              </a:spcBef>
              <a:buFontTx/>
              <a:buChar char="-"/>
            </a:pPr>
            <a:r>
              <a:rPr lang="en-US" sz="1200" dirty="0">
                <a:solidFill>
                  <a:srgbClr val="000000"/>
                </a:solidFill>
                <a:latin typeface="Arial" charset="0"/>
              </a:rPr>
              <a:t> either via explicit loading,</a:t>
            </a:r>
            <a:br>
              <a:rPr lang="en-US" sz="1200" dirty="0">
                <a:solidFill>
                  <a:srgbClr val="000000"/>
                </a:solidFill>
                <a:latin typeface="Arial" charset="0"/>
              </a:rPr>
            </a:br>
            <a:r>
              <a:rPr lang="en-US" sz="1200" dirty="0">
                <a:solidFill>
                  <a:srgbClr val="000000"/>
                </a:solidFill>
                <a:latin typeface="Arial" charset="0"/>
              </a:rPr>
              <a:t>- or automatically via plug-in manager</a:t>
            </a:r>
            <a:endParaRPr lang="en-US" sz="3200" dirty="0">
              <a:solidFill>
                <a:srgbClr val="000000"/>
              </a:solidFill>
              <a:latin typeface="Arial" charset="0"/>
            </a:endParaRPr>
          </a:p>
        </p:txBody>
      </p:sp>
      <p:sp>
        <p:nvSpPr>
          <p:cNvPr id="232468" name="Text Box 20"/>
          <p:cNvSpPr txBox="1">
            <a:spLocks noChangeArrowheads="1"/>
          </p:cNvSpPr>
          <p:nvPr/>
        </p:nvSpPr>
        <p:spPr bwMode="auto">
          <a:xfrm>
            <a:off x="1066800" y="2916238"/>
            <a:ext cx="3200400" cy="457200"/>
          </a:xfrm>
          <a:prstGeom prst="rect">
            <a:avLst/>
          </a:prstGeom>
          <a:solidFill>
            <a:srgbClr val="FFCC99"/>
          </a:solidFill>
          <a:ln w="12700">
            <a:noFill/>
            <a:miter lim="800000"/>
            <a:headEnd/>
            <a:tailEnd/>
          </a:ln>
          <a:effectLst/>
        </p:spPr>
        <p:txBody>
          <a:bodyPr>
            <a:prstTxWarp prst="textNoShape">
              <a:avLst/>
            </a:prstTxWarp>
            <a:spAutoFit/>
          </a:bodyPr>
          <a:lstStyle/>
          <a:p>
            <a:pPr>
              <a:spcBef>
                <a:spcPct val="50000"/>
              </a:spcBef>
            </a:pPr>
            <a:r>
              <a:rPr lang="en-US" sz="1200" dirty="0">
                <a:solidFill>
                  <a:srgbClr val="000000"/>
                </a:solidFill>
                <a:latin typeface="Arial" charset="0"/>
              </a:rPr>
              <a:t>A Shared Library facilitates the development and maintenance phases</a:t>
            </a:r>
            <a:endParaRPr lang="en-US" sz="3200" dirty="0">
              <a:solidFill>
                <a:srgbClr val="000000"/>
              </a:solidFill>
              <a:latin typeface="Arial" charset="0"/>
            </a:endParaRPr>
          </a:p>
        </p:txBody>
      </p:sp>
      <p:graphicFrame>
        <p:nvGraphicFramePr>
          <p:cNvPr id="232469" name="Object 21"/>
          <p:cNvGraphicFramePr>
            <a:graphicFrameLocks noChangeAspect="1"/>
          </p:cNvGraphicFramePr>
          <p:nvPr/>
        </p:nvGraphicFramePr>
        <p:xfrm>
          <a:off x="457200" y="2916238"/>
          <a:ext cx="358775" cy="512762"/>
        </p:xfrm>
        <a:graphic>
          <a:graphicData uri="http://schemas.openxmlformats.org/presentationml/2006/ole">
            <p:oleObj spid="_x0000_s82946" name="Clip" r:id="rId4" imgW="2425680" imgH="3463920" progId="">
              <p:embed/>
            </p:oleObj>
          </a:graphicData>
        </a:graphic>
      </p:graphicFrame>
      <p:graphicFrame>
        <p:nvGraphicFramePr>
          <p:cNvPr id="232470" name="Object 22"/>
          <p:cNvGraphicFramePr>
            <a:graphicFrameLocks noChangeAspect="1"/>
          </p:cNvGraphicFramePr>
          <p:nvPr/>
        </p:nvGraphicFramePr>
        <p:xfrm>
          <a:off x="457200" y="1752600"/>
          <a:ext cx="457200" cy="639763"/>
        </p:xfrm>
        <a:graphic>
          <a:graphicData uri="http://schemas.openxmlformats.org/presentationml/2006/ole">
            <p:oleObj spid="_x0000_s82947" name="Clip" r:id="rId5" imgW="5486040" imgH="5546160" progId="">
              <p:embed/>
            </p:oleObj>
          </a:graphicData>
        </a:graphic>
      </p:graphicFrame>
      <p:sp>
        <p:nvSpPr>
          <p:cNvPr id="232471" name="Rectangle 23"/>
          <p:cNvSpPr>
            <a:spLocks noGrp="1" noChangeArrowheads="1"/>
          </p:cNvSpPr>
          <p:nvPr>
            <p:ph type="title"/>
          </p:nvPr>
        </p:nvSpPr>
        <p:spPr/>
        <p:txBody>
          <a:bodyPr/>
          <a:lstStyle/>
          <a:p>
            <a:r>
              <a:rPr lang="en-US"/>
              <a:t>Dynamic Linking</a:t>
            </a:r>
          </a:p>
        </p:txBody>
      </p:sp>
      <p:cxnSp>
        <p:nvCxnSpPr>
          <p:cNvPr id="232472" name="AutoShape 24"/>
          <p:cNvCxnSpPr>
            <a:cxnSpLocks noChangeShapeType="1"/>
            <a:stCxn id="232462" idx="2"/>
            <a:endCxn id="232452" idx="1"/>
          </p:cNvCxnSpPr>
          <p:nvPr/>
        </p:nvCxnSpPr>
        <p:spPr bwMode="auto">
          <a:xfrm>
            <a:off x="5030788" y="4991100"/>
            <a:ext cx="1060450" cy="569913"/>
          </a:xfrm>
          <a:prstGeom prst="straightConnector1">
            <a:avLst/>
          </a:prstGeom>
          <a:noFill/>
          <a:ln w="12700">
            <a:solidFill>
              <a:schemeClr val="tx1"/>
            </a:solidFill>
            <a:round/>
            <a:headEnd/>
            <a:tailEnd type="triangle" w="med" len="med"/>
          </a:ln>
          <a:effectLst/>
        </p:spPr>
      </p:cxnSp>
      <p:cxnSp>
        <p:nvCxnSpPr>
          <p:cNvPr id="232473" name="AutoShape 25"/>
          <p:cNvCxnSpPr>
            <a:cxnSpLocks noChangeShapeType="1"/>
            <a:stCxn id="232459" idx="2"/>
            <a:endCxn id="232452" idx="7"/>
          </p:cNvCxnSpPr>
          <p:nvPr/>
        </p:nvCxnSpPr>
        <p:spPr bwMode="auto">
          <a:xfrm rot="16200000" flipH="1">
            <a:off x="7389427" y="4555359"/>
            <a:ext cx="1959733" cy="52375"/>
          </a:xfrm>
          <a:prstGeom prst="straightConnector1">
            <a:avLst/>
          </a:prstGeom>
          <a:noFill/>
          <a:ln w="12700">
            <a:solidFill>
              <a:schemeClr val="tx1"/>
            </a:solidFill>
            <a:round/>
            <a:headEnd/>
            <a:tailEnd type="triangle" w="med" len="med"/>
          </a:ln>
          <a:effectLst/>
        </p:spPr>
      </p:cxnSp>
      <p:cxnSp>
        <p:nvCxnSpPr>
          <p:cNvPr id="232474" name="AutoShape 26"/>
          <p:cNvCxnSpPr>
            <a:cxnSpLocks noChangeShapeType="1"/>
            <a:stCxn id="232456" idx="2"/>
            <a:endCxn id="232452" idx="0"/>
          </p:cNvCxnSpPr>
          <p:nvPr/>
        </p:nvCxnSpPr>
        <p:spPr bwMode="auto">
          <a:xfrm>
            <a:off x="5908675" y="3248025"/>
            <a:ext cx="1335088" cy="2185988"/>
          </a:xfrm>
          <a:prstGeom prst="straightConnector1">
            <a:avLst/>
          </a:prstGeom>
          <a:noFill/>
          <a:ln w="12700">
            <a:solidFill>
              <a:schemeClr val="tx1"/>
            </a:solidFill>
            <a:round/>
            <a:headEnd/>
            <a:tailEnd type="triangle" w="med" len="med"/>
          </a:ln>
          <a:effectLst/>
        </p:spPr>
      </p:cxnSp>
      <p:sp>
        <p:nvSpPr>
          <p:cNvPr id="24" name="Date Placeholder 23"/>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p:txBody>
          <a:bodyPr/>
          <a:lstStyle/>
          <a:p>
            <a:r>
              <a:rPr lang="en-US" smtClean="0"/>
              <a:t>Rene Brun: Introduction to ROOT at ITER</a:t>
            </a:r>
            <a:endParaRPr lang="en-US"/>
          </a:p>
        </p:txBody>
      </p:sp>
      <p:sp>
        <p:nvSpPr>
          <p:cNvPr id="19" name="Slide Number Placeholder 4"/>
          <p:cNvSpPr>
            <a:spLocks noGrp="1"/>
          </p:cNvSpPr>
          <p:nvPr>
            <p:ph type="sldNum" sz="quarter" idx="12"/>
          </p:nvPr>
        </p:nvSpPr>
        <p:spPr/>
        <p:txBody>
          <a:bodyPr/>
          <a:lstStyle/>
          <a:p>
            <a:fld id="{60BF6DC4-52F3-7B43-A693-98881157D409}" type="slidenum">
              <a:rPr lang="en-US"/>
              <a:pPr/>
              <a:t>12</a:t>
            </a:fld>
            <a:endParaRPr lang="en-US"/>
          </a:p>
        </p:txBody>
      </p:sp>
      <p:sp>
        <p:nvSpPr>
          <p:cNvPr id="306178" name="Rectangle 2"/>
          <p:cNvSpPr>
            <a:spLocks noGrp="1" noChangeArrowheads="1"/>
          </p:cNvSpPr>
          <p:nvPr>
            <p:ph type="title"/>
          </p:nvPr>
        </p:nvSpPr>
        <p:spPr/>
        <p:txBody>
          <a:bodyPr/>
          <a:lstStyle/>
          <a:p>
            <a:r>
              <a:rPr lang="en-US"/>
              <a:t>Plug-in Manager</a:t>
            </a:r>
          </a:p>
        </p:txBody>
      </p:sp>
      <p:sp>
        <p:nvSpPr>
          <p:cNvPr id="306179" name="AutoShape 3"/>
          <p:cNvSpPr>
            <a:spLocks noChangeArrowheads="1"/>
          </p:cNvSpPr>
          <p:nvPr/>
        </p:nvSpPr>
        <p:spPr bwMode="auto">
          <a:xfrm>
            <a:off x="1031875" y="5400675"/>
            <a:ext cx="4357688" cy="579438"/>
          </a:xfrm>
          <a:prstGeom prst="cube">
            <a:avLst>
              <a:gd name="adj" fmla="val 25000"/>
            </a:avLst>
          </a:prstGeom>
          <a:solidFill>
            <a:schemeClr val="tx2"/>
          </a:solidFill>
          <a:ln w="12700">
            <a:noFill/>
            <a:miter lim="800000"/>
            <a:headEnd/>
            <a:tailEnd/>
          </a:ln>
          <a:effectLst/>
        </p:spPr>
        <p:txBody>
          <a:bodyPr anchor="ctr">
            <a:prstTxWarp prst="textNoShape">
              <a:avLst/>
            </a:prstTxWarp>
            <a:spAutoFit/>
          </a:bodyPr>
          <a:lstStyle/>
          <a:p>
            <a:pPr algn="ctr"/>
            <a:r>
              <a:rPr lang="en-US" sz="2400">
                <a:solidFill>
                  <a:schemeClr val="accent2"/>
                </a:solidFill>
                <a:latin typeface="Arial" charset="0"/>
              </a:rPr>
              <a:t>Object Dictionary</a:t>
            </a:r>
            <a:endParaRPr lang="en-US" sz="3200">
              <a:latin typeface="Arial" charset="0"/>
            </a:endParaRPr>
          </a:p>
        </p:txBody>
      </p:sp>
      <p:sp>
        <p:nvSpPr>
          <p:cNvPr id="306180" name="AutoShape 4"/>
          <p:cNvSpPr>
            <a:spLocks noChangeArrowheads="1"/>
          </p:cNvSpPr>
          <p:nvPr/>
        </p:nvSpPr>
        <p:spPr bwMode="auto">
          <a:xfrm>
            <a:off x="1066800" y="4876800"/>
            <a:ext cx="2286000" cy="579438"/>
          </a:xfrm>
          <a:prstGeom prst="cube">
            <a:avLst>
              <a:gd name="adj" fmla="val 25000"/>
            </a:avLst>
          </a:prstGeom>
          <a:solidFill>
            <a:schemeClr val="tx2"/>
          </a:solidFill>
          <a:ln w="12700">
            <a:noFill/>
            <a:miter lim="800000"/>
            <a:headEnd/>
            <a:tailEnd/>
          </a:ln>
          <a:effectLst/>
        </p:spPr>
        <p:txBody>
          <a:bodyPr anchor="ctr">
            <a:prstTxWarp prst="textNoShape">
              <a:avLst/>
            </a:prstTxWarp>
            <a:spAutoFit/>
          </a:bodyPr>
          <a:lstStyle/>
          <a:p>
            <a:pPr algn="ctr"/>
            <a:r>
              <a:rPr lang="en-US" sz="2400">
                <a:solidFill>
                  <a:schemeClr val="accent2"/>
                </a:solidFill>
                <a:latin typeface="Arial" charset="0"/>
              </a:rPr>
              <a:t>I/O manager</a:t>
            </a:r>
            <a:endParaRPr lang="en-US" sz="3200">
              <a:latin typeface="Arial" charset="0"/>
            </a:endParaRPr>
          </a:p>
        </p:txBody>
      </p:sp>
      <p:sp>
        <p:nvSpPr>
          <p:cNvPr id="306181" name="AutoShape 5"/>
          <p:cNvSpPr>
            <a:spLocks noChangeArrowheads="1"/>
          </p:cNvSpPr>
          <p:nvPr/>
        </p:nvSpPr>
        <p:spPr bwMode="auto">
          <a:xfrm>
            <a:off x="3190875" y="4859784"/>
            <a:ext cx="2219325" cy="613470"/>
          </a:xfrm>
          <a:prstGeom prst="cube">
            <a:avLst>
              <a:gd name="adj" fmla="val 25000"/>
            </a:avLst>
          </a:prstGeom>
          <a:solidFill>
            <a:srgbClr val="CCFFFF"/>
          </a:solidFill>
          <a:ln w="12700">
            <a:noFill/>
            <a:miter lim="800000"/>
            <a:headEnd/>
            <a:tailEnd/>
          </a:ln>
          <a:effectLst/>
        </p:spPr>
        <p:txBody>
          <a:bodyPr anchor="ctr">
            <a:prstTxWarp prst="textNoShape">
              <a:avLst/>
            </a:prstTxWarp>
            <a:spAutoFit/>
          </a:bodyPr>
          <a:lstStyle/>
          <a:p>
            <a:pPr algn="ctr"/>
            <a:r>
              <a:rPr lang="en-US" sz="2400" dirty="0">
                <a:solidFill>
                  <a:srgbClr val="000000"/>
                </a:solidFill>
                <a:latin typeface="Arial" charset="0"/>
              </a:rPr>
              <a:t>Interpreter</a:t>
            </a:r>
            <a:endParaRPr lang="en-US" sz="3200" dirty="0">
              <a:solidFill>
                <a:srgbClr val="000000"/>
              </a:solidFill>
              <a:latin typeface="Arial" charset="0"/>
            </a:endParaRPr>
          </a:p>
        </p:txBody>
      </p:sp>
      <p:sp>
        <p:nvSpPr>
          <p:cNvPr id="306182" name="AutoShape 6"/>
          <p:cNvSpPr>
            <a:spLocks noChangeArrowheads="1"/>
          </p:cNvSpPr>
          <p:nvPr/>
        </p:nvSpPr>
        <p:spPr bwMode="auto">
          <a:xfrm>
            <a:off x="1050708" y="4859784"/>
            <a:ext cx="2041960" cy="613470"/>
          </a:xfrm>
          <a:prstGeom prst="cube">
            <a:avLst>
              <a:gd name="adj" fmla="val 25000"/>
            </a:avLst>
          </a:prstGeom>
          <a:solidFill>
            <a:srgbClr val="CCFFFF"/>
          </a:solidFill>
          <a:ln w="12700">
            <a:noFill/>
            <a:miter lim="800000"/>
            <a:headEnd/>
            <a:tailEnd/>
          </a:ln>
          <a:effectLst/>
        </p:spPr>
        <p:txBody>
          <a:bodyPr wrap="none" anchor="ctr">
            <a:prstTxWarp prst="textNoShape">
              <a:avLst/>
            </a:prstTxWarp>
            <a:spAutoFit/>
          </a:bodyPr>
          <a:lstStyle/>
          <a:p>
            <a:pPr algn="ctr"/>
            <a:r>
              <a:rPr lang="en-US" sz="2400" dirty="0">
                <a:solidFill>
                  <a:srgbClr val="000000"/>
                </a:solidFill>
                <a:latin typeface="Arial" charset="0"/>
              </a:rPr>
              <a:t>I/O manager</a:t>
            </a:r>
            <a:endParaRPr lang="en-US" sz="3200" dirty="0">
              <a:solidFill>
                <a:srgbClr val="000000"/>
              </a:solidFill>
              <a:latin typeface="Arial" charset="0"/>
            </a:endParaRPr>
          </a:p>
        </p:txBody>
      </p:sp>
      <p:sp>
        <p:nvSpPr>
          <p:cNvPr id="306183" name="AutoShape 7"/>
          <p:cNvSpPr>
            <a:spLocks noChangeArrowheads="1"/>
          </p:cNvSpPr>
          <p:nvPr/>
        </p:nvSpPr>
        <p:spPr bwMode="auto">
          <a:xfrm>
            <a:off x="1143000" y="4352162"/>
            <a:ext cx="4287838" cy="695265"/>
          </a:xfrm>
          <a:prstGeom prst="cube">
            <a:avLst>
              <a:gd name="adj" fmla="val 25000"/>
            </a:avLst>
          </a:prstGeom>
          <a:solidFill>
            <a:srgbClr val="3399FF"/>
          </a:solidFill>
          <a:ln w="12700">
            <a:noFill/>
            <a:miter lim="800000"/>
            <a:headEnd/>
            <a:tailEnd/>
          </a:ln>
          <a:effectLst/>
        </p:spPr>
        <p:txBody>
          <a:bodyPr anchor="ctr">
            <a:prstTxWarp prst="textNoShape">
              <a:avLst/>
            </a:prstTxWarp>
            <a:spAutoFit/>
          </a:bodyPr>
          <a:lstStyle/>
          <a:p>
            <a:pPr algn="ctr"/>
            <a:r>
              <a:rPr lang="en-US" sz="2800" dirty="0">
                <a:solidFill>
                  <a:srgbClr val="000000"/>
                </a:solidFill>
                <a:latin typeface="Arial" charset="0"/>
              </a:rPr>
              <a:t>Plug-in manager</a:t>
            </a:r>
            <a:endParaRPr lang="en-US" sz="3200" dirty="0">
              <a:solidFill>
                <a:srgbClr val="000000"/>
              </a:solidFill>
              <a:latin typeface="Arial" charset="0"/>
            </a:endParaRPr>
          </a:p>
        </p:txBody>
      </p:sp>
      <p:sp>
        <p:nvSpPr>
          <p:cNvPr id="306184" name="AutoShape 8"/>
          <p:cNvSpPr>
            <a:spLocks noChangeArrowheads="1"/>
          </p:cNvSpPr>
          <p:nvPr/>
        </p:nvSpPr>
        <p:spPr bwMode="auto">
          <a:xfrm>
            <a:off x="1219200" y="3945384"/>
            <a:ext cx="4157663" cy="613470"/>
          </a:xfrm>
          <a:prstGeom prst="cube">
            <a:avLst>
              <a:gd name="adj" fmla="val 25000"/>
            </a:avLst>
          </a:prstGeom>
          <a:solidFill>
            <a:schemeClr val="accent2"/>
          </a:solidFill>
          <a:ln w="12700">
            <a:noFill/>
            <a:miter lim="800000"/>
            <a:headEnd/>
            <a:tailEnd/>
          </a:ln>
          <a:effectLst/>
        </p:spPr>
        <p:txBody>
          <a:bodyPr anchor="ctr">
            <a:prstTxWarp prst="textNoShape">
              <a:avLst/>
            </a:prstTxWarp>
            <a:spAutoFit/>
          </a:bodyPr>
          <a:lstStyle/>
          <a:p>
            <a:pPr algn="ctr"/>
            <a:r>
              <a:rPr lang="en-US" sz="2400" dirty="0">
                <a:solidFill>
                  <a:srgbClr val="000000"/>
                </a:solidFill>
                <a:latin typeface="Arial" charset="0"/>
              </a:rPr>
              <a:t>Basic Services, GUI, Math..</a:t>
            </a:r>
            <a:endParaRPr lang="en-US" sz="3200" dirty="0">
              <a:solidFill>
                <a:srgbClr val="000000"/>
              </a:solidFill>
              <a:latin typeface="Arial" charset="0"/>
            </a:endParaRPr>
          </a:p>
        </p:txBody>
      </p:sp>
      <p:sp>
        <p:nvSpPr>
          <p:cNvPr id="306185" name="AutoShape 9"/>
          <p:cNvSpPr>
            <a:spLocks noChangeArrowheads="1"/>
          </p:cNvSpPr>
          <p:nvPr/>
        </p:nvSpPr>
        <p:spPr bwMode="auto">
          <a:xfrm>
            <a:off x="1970088" y="2255838"/>
            <a:ext cx="3159125" cy="744537"/>
          </a:xfrm>
          <a:prstGeom prst="bevel">
            <a:avLst>
              <a:gd name="adj" fmla="val 12500"/>
            </a:avLst>
          </a:prstGeom>
          <a:solidFill>
            <a:srgbClr val="FF9900"/>
          </a:solidFill>
          <a:ln w="12700">
            <a:noFill/>
            <a:miter lim="800000"/>
            <a:headEnd/>
            <a:tailEnd/>
          </a:ln>
          <a:effectLst/>
        </p:spPr>
        <p:txBody>
          <a:bodyPr wrap="none" anchor="ctr">
            <a:prstTxWarp prst="textNoShape">
              <a:avLst/>
            </a:prstTxWarp>
            <a:spAutoFit/>
          </a:bodyPr>
          <a:lstStyle/>
          <a:p>
            <a:pPr algn="ctr"/>
            <a:r>
              <a:rPr lang="en-US" sz="3200">
                <a:latin typeface="Arial" charset="0"/>
              </a:rPr>
              <a:t>User Shared lib</a:t>
            </a:r>
          </a:p>
        </p:txBody>
      </p:sp>
      <p:sp>
        <p:nvSpPr>
          <p:cNvPr id="306186" name="AutoShape 10"/>
          <p:cNvSpPr>
            <a:spLocks noChangeArrowheads="1"/>
          </p:cNvSpPr>
          <p:nvPr/>
        </p:nvSpPr>
        <p:spPr bwMode="auto">
          <a:xfrm>
            <a:off x="5540375" y="2209800"/>
            <a:ext cx="3201988" cy="744538"/>
          </a:xfrm>
          <a:prstGeom prst="bevel">
            <a:avLst>
              <a:gd name="adj" fmla="val 12500"/>
            </a:avLst>
          </a:prstGeom>
          <a:solidFill>
            <a:srgbClr val="FF9900"/>
          </a:solidFill>
          <a:ln w="12700">
            <a:noFill/>
            <a:miter lim="800000"/>
            <a:headEnd/>
            <a:tailEnd/>
          </a:ln>
          <a:effectLst/>
        </p:spPr>
        <p:txBody>
          <a:bodyPr wrap="none" anchor="ctr">
            <a:prstTxWarp prst="textNoShape">
              <a:avLst/>
            </a:prstTxWarp>
            <a:spAutoFit/>
          </a:bodyPr>
          <a:lstStyle/>
          <a:p>
            <a:pPr algn="ctr"/>
            <a:r>
              <a:rPr lang="en-US" sz="3200">
                <a:latin typeface="Arial" charset="0"/>
              </a:rPr>
              <a:t>Exp Shared libs</a:t>
            </a:r>
          </a:p>
        </p:txBody>
      </p:sp>
      <p:sp>
        <p:nvSpPr>
          <p:cNvPr id="306187" name="AutoShape 11"/>
          <p:cNvSpPr>
            <a:spLocks noChangeArrowheads="1"/>
          </p:cNvSpPr>
          <p:nvPr/>
        </p:nvSpPr>
        <p:spPr bwMode="auto">
          <a:xfrm>
            <a:off x="5808663" y="4191000"/>
            <a:ext cx="3057525" cy="1393825"/>
          </a:xfrm>
          <a:prstGeom prst="bevel">
            <a:avLst>
              <a:gd name="adj" fmla="val 12500"/>
            </a:avLst>
          </a:prstGeom>
          <a:solidFill>
            <a:srgbClr val="FF9900"/>
          </a:solidFill>
          <a:ln w="12700">
            <a:noFill/>
            <a:miter lim="800000"/>
            <a:headEnd/>
            <a:tailEnd/>
          </a:ln>
          <a:effectLst/>
        </p:spPr>
        <p:txBody>
          <a:bodyPr wrap="none" anchor="ctr">
            <a:prstTxWarp prst="textNoShape">
              <a:avLst/>
            </a:prstTxWarp>
            <a:spAutoFit/>
          </a:bodyPr>
          <a:lstStyle/>
          <a:p>
            <a:pPr algn="ctr"/>
            <a:r>
              <a:rPr lang="en-US" sz="3200">
                <a:latin typeface="Arial" charset="0"/>
              </a:rPr>
              <a:t>General Utility</a:t>
            </a:r>
          </a:p>
          <a:p>
            <a:pPr algn="ctr"/>
            <a:r>
              <a:rPr lang="en-US" sz="3200">
                <a:latin typeface="Arial" charset="0"/>
              </a:rPr>
              <a:t> Shared lib</a:t>
            </a:r>
          </a:p>
        </p:txBody>
      </p:sp>
      <p:sp>
        <p:nvSpPr>
          <p:cNvPr id="306188" name="AutoShape 12"/>
          <p:cNvSpPr>
            <a:spLocks noChangeArrowheads="1"/>
          </p:cNvSpPr>
          <p:nvPr/>
        </p:nvSpPr>
        <p:spPr bwMode="auto">
          <a:xfrm>
            <a:off x="5692775" y="2362200"/>
            <a:ext cx="3201988" cy="744538"/>
          </a:xfrm>
          <a:prstGeom prst="bevel">
            <a:avLst>
              <a:gd name="adj" fmla="val 12500"/>
            </a:avLst>
          </a:prstGeom>
          <a:solidFill>
            <a:srgbClr val="FF9900"/>
          </a:solidFill>
          <a:ln w="12700">
            <a:noFill/>
            <a:miter lim="800000"/>
            <a:headEnd/>
            <a:tailEnd/>
          </a:ln>
          <a:effectLst/>
        </p:spPr>
        <p:txBody>
          <a:bodyPr wrap="none" anchor="ctr">
            <a:prstTxWarp prst="textNoShape">
              <a:avLst/>
            </a:prstTxWarp>
            <a:spAutoFit/>
          </a:bodyPr>
          <a:lstStyle/>
          <a:p>
            <a:pPr algn="ctr"/>
            <a:r>
              <a:rPr lang="en-US" sz="3200">
                <a:latin typeface="Arial" charset="0"/>
              </a:rPr>
              <a:t>Exp Shared libs</a:t>
            </a:r>
          </a:p>
        </p:txBody>
      </p:sp>
      <p:sp>
        <p:nvSpPr>
          <p:cNvPr id="306189" name="AutoShape 13"/>
          <p:cNvSpPr>
            <a:spLocks noChangeArrowheads="1"/>
          </p:cNvSpPr>
          <p:nvPr/>
        </p:nvSpPr>
        <p:spPr bwMode="auto">
          <a:xfrm>
            <a:off x="5845175" y="2514600"/>
            <a:ext cx="3201988" cy="744538"/>
          </a:xfrm>
          <a:prstGeom prst="bevel">
            <a:avLst>
              <a:gd name="adj" fmla="val 12500"/>
            </a:avLst>
          </a:prstGeom>
          <a:solidFill>
            <a:srgbClr val="FF9900"/>
          </a:solidFill>
          <a:ln w="12700">
            <a:noFill/>
            <a:miter lim="800000"/>
            <a:headEnd/>
            <a:tailEnd/>
          </a:ln>
          <a:effectLst/>
        </p:spPr>
        <p:txBody>
          <a:bodyPr wrap="none" anchor="ctr">
            <a:prstTxWarp prst="textNoShape">
              <a:avLst/>
            </a:prstTxWarp>
            <a:spAutoFit/>
          </a:bodyPr>
          <a:lstStyle/>
          <a:p>
            <a:pPr algn="ctr"/>
            <a:r>
              <a:rPr lang="en-US" sz="3200">
                <a:latin typeface="Arial" charset="0"/>
              </a:rPr>
              <a:t>Exp Shared libs</a:t>
            </a:r>
          </a:p>
        </p:txBody>
      </p:sp>
      <p:cxnSp>
        <p:nvCxnSpPr>
          <p:cNvPr id="306190" name="AutoShape 14"/>
          <p:cNvCxnSpPr>
            <a:cxnSpLocks noChangeShapeType="1"/>
            <a:stCxn id="306183" idx="2"/>
            <a:endCxn id="306185" idx="4"/>
          </p:cNvCxnSpPr>
          <p:nvPr/>
        </p:nvCxnSpPr>
        <p:spPr bwMode="auto">
          <a:xfrm rot="10800000" flipH="1">
            <a:off x="1143000" y="2628107"/>
            <a:ext cx="827088" cy="2158596"/>
          </a:xfrm>
          <a:prstGeom prst="curvedConnector3">
            <a:avLst>
              <a:gd name="adj1" fmla="val -27639"/>
            </a:avLst>
          </a:prstGeom>
          <a:noFill/>
          <a:ln w="38100">
            <a:solidFill>
              <a:schemeClr val="tx1"/>
            </a:solidFill>
            <a:round/>
            <a:headEnd/>
            <a:tailEnd type="triangle" w="med" len="med"/>
          </a:ln>
          <a:effectLst/>
        </p:spPr>
      </p:cxnSp>
      <p:cxnSp>
        <p:nvCxnSpPr>
          <p:cNvPr id="306191" name="AutoShape 15"/>
          <p:cNvCxnSpPr>
            <a:cxnSpLocks noChangeShapeType="1"/>
            <a:stCxn id="306185" idx="0"/>
            <a:endCxn id="306183" idx="5"/>
          </p:cNvCxnSpPr>
          <p:nvPr/>
        </p:nvCxnSpPr>
        <p:spPr bwMode="auto">
          <a:xfrm>
            <a:off x="5129213" y="2628107"/>
            <a:ext cx="301625" cy="1984779"/>
          </a:xfrm>
          <a:prstGeom prst="curvedConnector3">
            <a:avLst>
              <a:gd name="adj1" fmla="val 175789"/>
            </a:avLst>
          </a:prstGeom>
          <a:noFill/>
          <a:ln w="28575">
            <a:solidFill>
              <a:schemeClr val="tx1"/>
            </a:solidFill>
            <a:round/>
            <a:headEnd/>
            <a:tailEnd type="triangle" w="med" len="med"/>
          </a:ln>
          <a:effectLst/>
        </p:spPr>
      </p:cxnSp>
      <p:cxnSp>
        <p:nvCxnSpPr>
          <p:cNvPr id="306192" name="AutoShape 16"/>
          <p:cNvCxnSpPr>
            <a:cxnSpLocks noChangeShapeType="1"/>
            <a:endCxn id="306189" idx="2"/>
          </p:cNvCxnSpPr>
          <p:nvPr/>
        </p:nvCxnSpPr>
        <p:spPr bwMode="auto">
          <a:xfrm flipV="1">
            <a:off x="5638800" y="3259138"/>
            <a:ext cx="1808163" cy="322262"/>
          </a:xfrm>
          <a:prstGeom prst="curvedConnector2">
            <a:avLst/>
          </a:prstGeom>
          <a:noFill/>
          <a:ln w="28575">
            <a:solidFill>
              <a:schemeClr val="tx1"/>
            </a:solidFill>
            <a:round/>
            <a:headEnd/>
            <a:tailEnd type="triangle" w="med" len="med"/>
          </a:ln>
          <a:effectLst/>
        </p:spPr>
      </p:cxnSp>
      <p:cxnSp>
        <p:nvCxnSpPr>
          <p:cNvPr id="306193" name="AutoShape 17"/>
          <p:cNvCxnSpPr>
            <a:cxnSpLocks noChangeShapeType="1"/>
            <a:endCxn id="306187" idx="6"/>
          </p:cNvCxnSpPr>
          <p:nvPr/>
        </p:nvCxnSpPr>
        <p:spPr bwMode="auto">
          <a:xfrm>
            <a:off x="5638800" y="3581400"/>
            <a:ext cx="1698625" cy="609600"/>
          </a:xfrm>
          <a:prstGeom prst="curvedConnector2">
            <a:avLst/>
          </a:prstGeom>
          <a:noFill/>
          <a:ln w="28575">
            <a:solidFill>
              <a:schemeClr val="tx1"/>
            </a:solidFill>
            <a:round/>
            <a:headEnd/>
            <a:tailEnd type="triangle" w="med" len="med"/>
          </a:ln>
          <a:effectLst/>
        </p:spPr>
      </p:cxnSp>
      <p:sp>
        <p:nvSpPr>
          <p:cNvPr id="20" name="Date Placeholder 19"/>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3026" name="Rectangle 2"/>
          <p:cNvSpPr>
            <a:spLocks noGrp="1" noChangeArrowheads="1"/>
          </p:cNvSpPr>
          <p:nvPr>
            <p:ph type="ctrTitle"/>
          </p:nvPr>
        </p:nvSpPr>
        <p:spPr/>
        <p:txBody>
          <a:bodyPr/>
          <a:lstStyle/>
          <a:p>
            <a:r>
              <a:rPr lang="en-US"/>
              <a:t>CINT: the C++ interpreter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p:txBody>
          <a:bodyPr/>
          <a:lstStyle/>
          <a:p>
            <a:r>
              <a:rPr lang="en-US" smtClean="0"/>
              <a:t>Rene Brun: Introduction to ROOT at ITER</a:t>
            </a:r>
            <a:endParaRPr lang="en-US"/>
          </a:p>
        </p:txBody>
      </p:sp>
      <p:sp>
        <p:nvSpPr>
          <p:cNvPr id="9" name="Slide Number Placeholder 4"/>
          <p:cNvSpPr>
            <a:spLocks noGrp="1"/>
          </p:cNvSpPr>
          <p:nvPr>
            <p:ph type="sldNum" sz="quarter" idx="12"/>
          </p:nvPr>
        </p:nvSpPr>
        <p:spPr/>
        <p:txBody>
          <a:bodyPr/>
          <a:lstStyle/>
          <a:p>
            <a:fld id="{81BD2D2A-5245-204A-AF10-BE6D51E43222}" type="slidenum">
              <a:rPr lang="en-US"/>
              <a:pPr/>
              <a:t>14</a:t>
            </a:fld>
            <a:endParaRPr lang="en-US"/>
          </a:p>
        </p:txBody>
      </p:sp>
      <p:sp>
        <p:nvSpPr>
          <p:cNvPr id="405506" name="Rectangle 2"/>
          <p:cNvSpPr>
            <a:spLocks noGrp="1" noChangeArrowheads="1"/>
          </p:cNvSpPr>
          <p:nvPr>
            <p:ph type="title"/>
          </p:nvPr>
        </p:nvSpPr>
        <p:spPr/>
        <p:txBody>
          <a:bodyPr/>
          <a:lstStyle/>
          <a:p>
            <a:r>
              <a:rPr lang="en-US" dirty="0"/>
              <a:t>My first session</a:t>
            </a:r>
          </a:p>
        </p:txBody>
      </p:sp>
      <p:sp>
        <p:nvSpPr>
          <p:cNvPr id="405507" name="Text Box 3"/>
          <p:cNvSpPr txBox="1">
            <a:spLocks noChangeArrowheads="1"/>
          </p:cNvSpPr>
          <p:nvPr/>
        </p:nvSpPr>
        <p:spPr bwMode="auto">
          <a:xfrm>
            <a:off x="1447800" y="2133600"/>
            <a:ext cx="6096000" cy="2747963"/>
          </a:xfrm>
          <a:prstGeom prst="rect">
            <a:avLst/>
          </a:prstGeom>
          <a:solidFill>
            <a:srgbClr val="FFF2BD"/>
          </a:solidFill>
          <a:ln w="12700">
            <a:noFill/>
            <a:miter lim="800000"/>
            <a:headEnd/>
            <a:tailEnd/>
          </a:ln>
          <a:effectLst/>
        </p:spPr>
        <p:txBody>
          <a:bodyPr>
            <a:prstTxWarp prst="textNoShape">
              <a:avLst/>
            </a:prstTxWarp>
            <a:spAutoFit/>
          </a:bodyPr>
          <a:lstStyle/>
          <a:p>
            <a:r>
              <a:rPr lang="en-US" b="1" dirty="0">
                <a:solidFill>
                  <a:schemeClr val="accent3"/>
                </a:solidFill>
                <a:latin typeface="Courier New" pitchFamily="-105" charset="0"/>
              </a:rPr>
              <a:t>root</a:t>
            </a:r>
            <a:r>
              <a:rPr lang="en-US" b="1" dirty="0" smtClean="0">
                <a:solidFill>
                  <a:schemeClr val="accent3"/>
                </a:solidFill>
                <a:latin typeface="Courier New" pitchFamily="-105" charset="0"/>
              </a:rPr>
              <a:t> </a:t>
            </a:r>
            <a:r>
              <a:rPr lang="en-US" b="1" dirty="0" smtClean="0">
                <a:latin typeface="Courier New" pitchFamily="-105" charset="0"/>
              </a:rPr>
              <a:t> </a:t>
            </a:r>
            <a:r>
              <a:rPr lang="en-US" b="1" dirty="0">
                <a:solidFill>
                  <a:schemeClr val="accent4"/>
                </a:solidFill>
                <a:latin typeface="Courier New" pitchFamily="-105" charset="0"/>
              </a:rPr>
              <a:t>344+76.8</a:t>
            </a:r>
          </a:p>
          <a:p>
            <a:r>
              <a:rPr lang="en-US" sz="1600" b="1" dirty="0">
                <a:solidFill>
                  <a:schemeClr val="bg1"/>
                </a:solidFill>
                <a:latin typeface="Courier New" pitchFamily="-105" charset="0"/>
              </a:rPr>
              <a:t>(const double)4.20800000000000010e+002</a:t>
            </a: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a:solidFill>
                  <a:srgbClr val="C61B1B"/>
                </a:solidFill>
                <a:latin typeface="Courier New" pitchFamily="-105" charset="0"/>
              </a:rPr>
              <a:t>float </a:t>
            </a:r>
            <a:r>
              <a:rPr lang="en-US" b="1" dirty="0" err="1">
                <a:solidFill>
                  <a:srgbClr val="C61B1B"/>
                </a:solidFill>
                <a:latin typeface="Courier New" pitchFamily="-105" charset="0"/>
              </a:rPr>
              <a:t>x</a:t>
            </a:r>
            <a:r>
              <a:rPr lang="en-US" b="1" dirty="0">
                <a:solidFill>
                  <a:srgbClr val="C61B1B"/>
                </a:solidFill>
                <a:latin typeface="Courier New" pitchFamily="-105" charset="0"/>
              </a:rPr>
              <a:t>=89.7;</a:t>
            </a:r>
          </a:p>
          <a:p>
            <a:r>
              <a:rPr lang="en-US" b="1" dirty="0" smtClean="0">
                <a:solidFill>
                  <a:srgbClr val="0D8BE6"/>
                </a:solidFill>
                <a:latin typeface="Courier New" pitchFamily="-105" charset="0"/>
              </a:rPr>
              <a:t>root </a:t>
            </a:r>
            <a:r>
              <a:rPr lang="en-US" b="1" dirty="0" smtClean="0">
                <a:latin typeface="Courier New" pitchFamily="-105" charset="0"/>
              </a:rPr>
              <a:t> </a:t>
            </a:r>
            <a:r>
              <a:rPr lang="en-US" b="1" dirty="0">
                <a:solidFill>
                  <a:srgbClr val="C61B1B"/>
                </a:solidFill>
                <a:latin typeface="Courier New" pitchFamily="-105" charset="0"/>
              </a:rPr>
              <a:t>float </a:t>
            </a:r>
            <a:r>
              <a:rPr lang="en-US" b="1" dirty="0" err="1">
                <a:solidFill>
                  <a:srgbClr val="C61B1B"/>
                </a:solidFill>
                <a:latin typeface="Courier New" pitchFamily="-105" charset="0"/>
              </a:rPr>
              <a:t>y</a:t>
            </a:r>
            <a:r>
              <a:rPr lang="en-US" b="1" dirty="0">
                <a:solidFill>
                  <a:srgbClr val="C61B1B"/>
                </a:solidFill>
                <a:latin typeface="Courier New" pitchFamily="-105" charset="0"/>
              </a:rPr>
              <a:t>=567.8;</a:t>
            </a: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err="1">
                <a:solidFill>
                  <a:srgbClr val="C61B1B"/>
                </a:solidFill>
                <a:latin typeface="Courier New" pitchFamily="-105" charset="0"/>
              </a:rPr>
              <a:t>x+sqrt(y</a:t>
            </a:r>
            <a:r>
              <a:rPr lang="en-US" b="1" dirty="0">
                <a:solidFill>
                  <a:srgbClr val="C61B1B"/>
                </a:solidFill>
                <a:latin typeface="Courier New" pitchFamily="-105" charset="0"/>
              </a:rPr>
              <a:t>)</a:t>
            </a:r>
          </a:p>
          <a:p>
            <a:r>
              <a:rPr lang="en-US" sz="1600" b="1" dirty="0">
                <a:solidFill>
                  <a:srgbClr val="000000"/>
                </a:solidFill>
                <a:latin typeface="Courier New" pitchFamily="-105" charset="0"/>
              </a:rPr>
              <a:t>(double)1.13528550991510710e+002</a:t>
            </a: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a:solidFill>
                  <a:srgbClr val="C61B1B"/>
                </a:solidFill>
                <a:latin typeface="Courier New" pitchFamily="-105" charset="0"/>
              </a:rPr>
              <a:t>float </a:t>
            </a:r>
            <a:r>
              <a:rPr lang="en-US" b="1" dirty="0" err="1">
                <a:solidFill>
                  <a:srgbClr val="C61B1B"/>
                </a:solidFill>
                <a:latin typeface="Courier New" pitchFamily="-105" charset="0"/>
              </a:rPr>
              <a:t>z</a:t>
            </a:r>
            <a:r>
              <a:rPr lang="en-US" b="1" dirty="0">
                <a:solidFill>
                  <a:srgbClr val="C61B1B"/>
                </a:solidFill>
                <a:latin typeface="Courier New" pitchFamily="-105" charset="0"/>
              </a:rPr>
              <a:t> = x+2*sqrt(y/6);</a:t>
            </a: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err="1">
                <a:solidFill>
                  <a:srgbClr val="C61B1B"/>
                </a:solidFill>
                <a:latin typeface="Courier New" pitchFamily="-105" charset="0"/>
              </a:rPr>
              <a:t>z</a:t>
            </a:r>
            <a:endParaRPr lang="en-US" b="1" dirty="0">
              <a:solidFill>
                <a:srgbClr val="C61B1B"/>
              </a:solidFill>
              <a:latin typeface="Courier New" pitchFamily="-105" charset="0"/>
            </a:endParaRPr>
          </a:p>
          <a:p>
            <a:r>
              <a:rPr lang="en-US" sz="1600" b="1" dirty="0">
                <a:solidFill>
                  <a:srgbClr val="000000"/>
                </a:solidFill>
                <a:latin typeface="Courier New" pitchFamily="-105" charset="0"/>
              </a:rPr>
              <a:t>(float)1.09155929565429690e+002</a:t>
            </a: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a:solidFill>
                  <a:srgbClr val="C61B1B"/>
                </a:solidFill>
                <a:latin typeface="Courier New" pitchFamily="-105" charset="0"/>
              </a:rPr>
              <a:t>.</a:t>
            </a:r>
            <a:r>
              <a:rPr lang="en-US" b="1" dirty="0" err="1">
                <a:solidFill>
                  <a:srgbClr val="C61B1B"/>
                </a:solidFill>
                <a:latin typeface="Courier New" pitchFamily="-105" charset="0"/>
              </a:rPr>
              <a:t>q</a:t>
            </a:r>
            <a:endParaRPr lang="en-US" b="1" dirty="0">
              <a:solidFill>
                <a:srgbClr val="C61B1B"/>
              </a:solidFill>
              <a:latin typeface="Courier New" pitchFamily="-105" charset="0"/>
            </a:endParaRPr>
          </a:p>
        </p:txBody>
      </p:sp>
      <p:sp>
        <p:nvSpPr>
          <p:cNvPr id="405508" name="Text Box 4"/>
          <p:cNvSpPr txBox="1">
            <a:spLocks noChangeArrowheads="1"/>
          </p:cNvSpPr>
          <p:nvPr/>
        </p:nvSpPr>
        <p:spPr bwMode="auto">
          <a:xfrm>
            <a:off x="914400" y="1676400"/>
            <a:ext cx="990600" cy="457200"/>
          </a:xfrm>
          <a:prstGeom prst="rect">
            <a:avLst/>
          </a:prstGeom>
          <a:solidFill>
            <a:srgbClr val="FF9966"/>
          </a:solidFill>
          <a:ln w="12700">
            <a:noFill/>
            <a:miter lim="800000"/>
            <a:headEnd/>
            <a:tailEnd/>
          </a:ln>
          <a:effectLst/>
        </p:spPr>
        <p:txBody>
          <a:bodyPr>
            <a:prstTxWarp prst="textNoShape">
              <a:avLst/>
            </a:prstTxWarp>
            <a:spAutoFit/>
          </a:bodyPr>
          <a:lstStyle/>
          <a:p>
            <a:pPr>
              <a:spcBef>
                <a:spcPct val="50000"/>
              </a:spcBef>
            </a:pPr>
            <a:r>
              <a:rPr lang="en-US" sz="2400">
                <a:latin typeface="Arial" pitchFamily="-105" charset="0"/>
              </a:rPr>
              <a:t>root</a:t>
            </a:r>
          </a:p>
        </p:txBody>
      </p:sp>
      <p:sp>
        <p:nvSpPr>
          <p:cNvPr id="405509" name="Text Box 5"/>
          <p:cNvSpPr txBox="1">
            <a:spLocks noChangeArrowheads="1"/>
          </p:cNvSpPr>
          <p:nvPr/>
        </p:nvSpPr>
        <p:spPr bwMode="auto">
          <a:xfrm>
            <a:off x="914400" y="5105400"/>
            <a:ext cx="990600" cy="457200"/>
          </a:xfrm>
          <a:prstGeom prst="rect">
            <a:avLst/>
          </a:prstGeom>
          <a:solidFill>
            <a:srgbClr val="FF9966"/>
          </a:solidFill>
          <a:ln w="12700">
            <a:noFill/>
            <a:miter lim="800000"/>
            <a:headEnd/>
            <a:tailEnd/>
          </a:ln>
          <a:effectLst/>
        </p:spPr>
        <p:txBody>
          <a:bodyPr>
            <a:prstTxWarp prst="textNoShape">
              <a:avLst/>
            </a:prstTxWarp>
            <a:spAutoFit/>
          </a:bodyPr>
          <a:lstStyle/>
          <a:p>
            <a:pPr>
              <a:spcBef>
                <a:spcPct val="50000"/>
              </a:spcBef>
            </a:pPr>
            <a:r>
              <a:rPr lang="en-US" sz="2400">
                <a:latin typeface="Arial" pitchFamily="-105" charset="0"/>
              </a:rPr>
              <a:t>root</a:t>
            </a:r>
          </a:p>
        </p:txBody>
      </p:sp>
      <p:sp>
        <p:nvSpPr>
          <p:cNvPr id="405510" name="Text Box 6"/>
          <p:cNvSpPr txBox="1">
            <a:spLocks noChangeArrowheads="1"/>
          </p:cNvSpPr>
          <p:nvPr/>
        </p:nvSpPr>
        <p:spPr bwMode="auto">
          <a:xfrm>
            <a:off x="1447800" y="5715000"/>
            <a:ext cx="6096000" cy="579438"/>
          </a:xfrm>
          <a:prstGeom prst="rect">
            <a:avLst/>
          </a:prstGeom>
          <a:solidFill>
            <a:srgbClr val="FFF2BD"/>
          </a:solidFill>
          <a:ln w="12700">
            <a:noFill/>
            <a:miter lim="800000"/>
            <a:headEnd/>
            <a:tailEnd/>
          </a:ln>
          <a:effectLst/>
        </p:spPr>
        <p:txBody>
          <a:bodyPr>
            <a:prstTxWarp prst="textNoShape">
              <a:avLst/>
            </a:prstTxWarp>
            <a:spAutoFit/>
          </a:bodyPr>
          <a:lstStyle/>
          <a:p>
            <a:pPr>
              <a:spcBef>
                <a:spcPct val="50000"/>
              </a:spcBef>
            </a:pPr>
            <a:r>
              <a:rPr lang="en-US" sz="2000" dirty="0">
                <a:solidFill>
                  <a:srgbClr val="0D8BE6"/>
                </a:solidFill>
                <a:latin typeface="Arial" pitchFamily="-105" charset="0"/>
              </a:rPr>
              <a:t>root</a:t>
            </a:r>
            <a:r>
              <a:rPr lang="en-US" sz="2000" dirty="0" smtClean="0">
                <a:solidFill>
                  <a:srgbClr val="0D8BE6"/>
                </a:solidFill>
                <a:latin typeface="Arial" pitchFamily="-105" charset="0"/>
              </a:rPr>
              <a:t> </a:t>
            </a:r>
            <a:r>
              <a:rPr lang="en-US" sz="3200" dirty="0" smtClean="0">
                <a:latin typeface="Arial" pitchFamily="-105" charset="0"/>
              </a:rPr>
              <a:t> </a:t>
            </a:r>
            <a:r>
              <a:rPr lang="en-US" sz="2000" dirty="0">
                <a:solidFill>
                  <a:srgbClr val="000000"/>
                </a:solidFill>
                <a:latin typeface="Arial" pitchFamily="-105" charset="0"/>
              </a:rPr>
              <a:t>try up and down arrows</a:t>
            </a:r>
          </a:p>
        </p:txBody>
      </p:sp>
      <p:sp>
        <p:nvSpPr>
          <p:cNvPr id="405511" name="Text Box 7"/>
          <p:cNvSpPr txBox="1">
            <a:spLocks noChangeArrowheads="1"/>
          </p:cNvSpPr>
          <p:nvPr/>
        </p:nvSpPr>
        <p:spPr bwMode="auto">
          <a:xfrm>
            <a:off x="5334000" y="5181600"/>
            <a:ext cx="3429000" cy="396875"/>
          </a:xfrm>
          <a:prstGeom prst="rect">
            <a:avLst/>
          </a:prstGeom>
          <a:solidFill>
            <a:srgbClr val="FFCC99"/>
          </a:solidFill>
          <a:ln w="12700">
            <a:noFill/>
            <a:miter lim="800000"/>
            <a:headEnd/>
            <a:tailEnd/>
          </a:ln>
          <a:effectLst/>
        </p:spPr>
        <p:txBody>
          <a:bodyPr>
            <a:prstTxWarp prst="textNoShape">
              <a:avLst/>
            </a:prstTxWarp>
            <a:spAutoFit/>
          </a:bodyPr>
          <a:lstStyle/>
          <a:p>
            <a:pPr>
              <a:spcBef>
                <a:spcPct val="50000"/>
              </a:spcBef>
            </a:pPr>
            <a:r>
              <a:rPr lang="en-US" sz="2000" dirty="0">
                <a:solidFill>
                  <a:srgbClr val="000000"/>
                </a:solidFill>
                <a:latin typeface="Arial" pitchFamily="-105" charset="0"/>
              </a:rPr>
              <a:t>See file $HOME/.</a:t>
            </a:r>
            <a:r>
              <a:rPr lang="en-US" sz="2000" dirty="0" err="1">
                <a:solidFill>
                  <a:srgbClr val="000000"/>
                </a:solidFill>
                <a:latin typeface="Arial" pitchFamily="-105" charset="0"/>
              </a:rPr>
              <a:t>root_hist</a:t>
            </a:r>
            <a:endParaRPr lang="en-US" sz="2000" dirty="0">
              <a:solidFill>
                <a:srgbClr val="000000"/>
              </a:solidFill>
              <a:latin typeface="Arial" pitchFamily="-105" charset="0"/>
            </a:endParaRPr>
          </a:p>
        </p:txBody>
      </p:sp>
      <p:sp>
        <p:nvSpPr>
          <p:cNvPr id="10" name="Date Placeholder 9"/>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p:txBody>
          <a:bodyPr/>
          <a:lstStyle/>
          <a:p>
            <a:r>
              <a:rPr lang="en-US" smtClean="0"/>
              <a:t>Rene Brun: Introduction to ROOT at ITER</a:t>
            </a:r>
            <a:endParaRPr lang="en-US"/>
          </a:p>
        </p:txBody>
      </p:sp>
      <p:sp>
        <p:nvSpPr>
          <p:cNvPr id="9" name="Slide Number Placeholder 4"/>
          <p:cNvSpPr>
            <a:spLocks noGrp="1"/>
          </p:cNvSpPr>
          <p:nvPr>
            <p:ph type="sldNum" sz="quarter" idx="12"/>
          </p:nvPr>
        </p:nvSpPr>
        <p:spPr/>
        <p:txBody>
          <a:bodyPr/>
          <a:lstStyle/>
          <a:p>
            <a:fld id="{ECC7D9E4-DCF2-2D40-A310-62EA28CF8C4F}" type="slidenum">
              <a:rPr lang="en-US"/>
              <a:pPr/>
              <a:t>15</a:t>
            </a:fld>
            <a:endParaRPr lang="en-US"/>
          </a:p>
        </p:txBody>
      </p:sp>
      <p:sp>
        <p:nvSpPr>
          <p:cNvPr id="406530" name="Rectangle 2"/>
          <p:cNvSpPr>
            <a:spLocks noGrp="1" noChangeArrowheads="1"/>
          </p:cNvSpPr>
          <p:nvPr>
            <p:ph type="title"/>
          </p:nvPr>
        </p:nvSpPr>
        <p:spPr/>
        <p:txBody>
          <a:bodyPr/>
          <a:lstStyle/>
          <a:p>
            <a:r>
              <a:rPr lang="en-US"/>
              <a:t>My second session</a:t>
            </a:r>
          </a:p>
        </p:txBody>
      </p:sp>
      <p:sp>
        <p:nvSpPr>
          <p:cNvPr id="406531" name="Text Box 3"/>
          <p:cNvSpPr txBox="1">
            <a:spLocks noChangeArrowheads="1"/>
          </p:cNvSpPr>
          <p:nvPr/>
        </p:nvSpPr>
        <p:spPr bwMode="auto">
          <a:xfrm>
            <a:off x="1447800" y="2133600"/>
            <a:ext cx="3505200" cy="1738313"/>
          </a:xfrm>
          <a:prstGeom prst="rect">
            <a:avLst/>
          </a:prstGeom>
          <a:solidFill>
            <a:srgbClr val="FFF2BD"/>
          </a:solidFill>
          <a:ln w="12700">
            <a:noFill/>
            <a:miter lim="800000"/>
            <a:headEnd/>
            <a:tailEnd/>
          </a:ln>
          <a:effectLst/>
        </p:spPr>
        <p:txBody>
          <a:bodyPr>
            <a:prstTxWarp prst="textNoShape">
              <a:avLst/>
            </a:prstTxWarp>
            <a:spAutoFit/>
          </a:bodyPr>
          <a:lstStyle/>
          <a:p>
            <a:r>
              <a:rPr lang="en-US" b="1" dirty="0">
                <a:solidFill>
                  <a:schemeClr val="accent3"/>
                </a:solidFill>
                <a:latin typeface="Courier New" pitchFamily="-105" charset="0"/>
              </a:rPr>
              <a:t>root</a:t>
            </a:r>
            <a:r>
              <a:rPr lang="en-US" b="1" dirty="0" smtClean="0">
                <a:solidFill>
                  <a:schemeClr val="accent3"/>
                </a:solidFill>
                <a:latin typeface="Courier New" pitchFamily="-105" charset="0"/>
              </a:rPr>
              <a:t> </a:t>
            </a:r>
            <a:r>
              <a:rPr lang="en-US" b="1" dirty="0" smtClean="0">
                <a:solidFill>
                  <a:schemeClr val="accent4"/>
                </a:solidFill>
                <a:latin typeface="Courier New" pitchFamily="-105" charset="0"/>
              </a:rPr>
              <a:t> </a:t>
            </a:r>
            <a:r>
              <a:rPr lang="en-US" b="1" dirty="0">
                <a:solidFill>
                  <a:schemeClr val="accent4"/>
                </a:solidFill>
                <a:latin typeface="Courier New" pitchFamily="-105" charset="0"/>
              </a:rPr>
              <a:t>.</a:t>
            </a:r>
            <a:r>
              <a:rPr lang="en-US" b="1" dirty="0" err="1">
                <a:solidFill>
                  <a:schemeClr val="accent4"/>
                </a:solidFill>
                <a:latin typeface="Courier New" pitchFamily="-105" charset="0"/>
              </a:rPr>
              <a:t>x</a:t>
            </a:r>
            <a:r>
              <a:rPr lang="en-US" b="1" dirty="0">
                <a:solidFill>
                  <a:schemeClr val="accent4"/>
                </a:solidFill>
                <a:latin typeface="Courier New" pitchFamily="-105" charset="0"/>
              </a:rPr>
              <a:t> session2.C</a:t>
            </a:r>
          </a:p>
          <a:p>
            <a:r>
              <a:rPr lang="en-US" sz="1200" b="1" dirty="0">
                <a:solidFill>
                  <a:srgbClr val="000000"/>
                </a:solidFill>
                <a:latin typeface="Arial" pitchFamily="-105" charset="0"/>
              </a:rPr>
              <a:t>for N=100000, sum= 45908.6</a:t>
            </a:r>
            <a:endParaRPr lang="en-US" sz="700" b="1" dirty="0">
              <a:solidFill>
                <a:srgbClr val="000000"/>
              </a:solidFill>
              <a:latin typeface="Courier New" pitchFamily="-105" charset="0"/>
            </a:endParaRP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a:solidFill>
                  <a:srgbClr val="C61B1B"/>
                </a:solidFill>
                <a:latin typeface="Courier New" pitchFamily="-105" charset="0"/>
              </a:rPr>
              <a:t>sum</a:t>
            </a:r>
          </a:p>
          <a:p>
            <a:r>
              <a:rPr lang="en-US" sz="1200" b="1" dirty="0">
                <a:solidFill>
                  <a:srgbClr val="000000"/>
                </a:solidFill>
                <a:latin typeface="Arial" pitchFamily="-105" charset="0"/>
              </a:rPr>
              <a:t>(double)4.59085828512453370e+004</a:t>
            </a:r>
            <a:endParaRPr lang="en-US" sz="700" b="1" dirty="0" smtClean="0">
              <a:solidFill>
                <a:srgbClr val="000000"/>
              </a:solidFill>
              <a:latin typeface="Courier New" pitchFamily="-105" charset="0"/>
            </a:endParaRPr>
          </a:p>
          <a:p>
            <a:r>
              <a:rPr lang="en-US" b="1" dirty="0">
                <a:solidFill>
                  <a:srgbClr val="0D8BE6"/>
                </a:solidFill>
                <a:latin typeface="Courier New" pitchFamily="-105" charset="0"/>
              </a:rPr>
              <a:t>r</a:t>
            </a:r>
            <a:r>
              <a:rPr lang="en-US" b="1" dirty="0" smtClean="0">
                <a:solidFill>
                  <a:srgbClr val="0D8BE6"/>
                </a:solidFill>
                <a:latin typeface="Courier New" pitchFamily="-105" charset="0"/>
              </a:rPr>
              <a:t>oot </a:t>
            </a:r>
            <a:r>
              <a:rPr lang="en-US" b="1" dirty="0" smtClean="0">
                <a:solidFill>
                  <a:schemeClr val="tx2"/>
                </a:solidFill>
                <a:latin typeface="Courier New" pitchFamily="-105" charset="0"/>
              </a:rPr>
              <a:t> </a:t>
            </a:r>
            <a:r>
              <a:rPr lang="en-US" b="1" dirty="0" err="1">
                <a:solidFill>
                  <a:srgbClr val="C61B1B"/>
                </a:solidFill>
                <a:latin typeface="Courier New" pitchFamily="-105" charset="0"/>
              </a:rPr>
              <a:t>r.Rndm</a:t>
            </a:r>
            <a:r>
              <a:rPr lang="en-US" b="1" dirty="0">
                <a:solidFill>
                  <a:srgbClr val="C61B1B"/>
                </a:solidFill>
                <a:latin typeface="Courier New" pitchFamily="-105" charset="0"/>
              </a:rPr>
              <a:t>()</a:t>
            </a:r>
          </a:p>
          <a:p>
            <a:r>
              <a:rPr lang="en-US" sz="1200" b="1" dirty="0">
                <a:solidFill>
                  <a:srgbClr val="000000"/>
                </a:solidFill>
                <a:latin typeface="Arial" pitchFamily="-105" charset="0"/>
              </a:rPr>
              <a:t>(Double_t)8.29029321670533560e-001</a:t>
            </a: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a:solidFill>
                  <a:srgbClr val="C61B1B"/>
                </a:solidFill>
                <a:latin typeface="Courier New" pitchFamily="-105" charset="0"/>
              </a:rPr>
              <a:t>.</a:t>
            </a:r>
            <a:r>
              <a:rPr lang="en-US" b="1" dirty="0" err="1">
                <a:solidFill>
                  <a:srgbClr val="C61B1B"/>
                </a:solidFill>
                <a:latin typeface="Courier New" pitchFamily="-105" charset="0"/>
              </a:rPr>
              <a:t>q</a:t>
            </a:r>
            <a:endParaRPr lang="en-US" b="1" dirty="0">
              <a:solidFill>
                <a:srgbClr val="C61B1B"/>
              </a:solidFill>
              <a:latin typeface="Courier New" pitchFamily="-105" charset="0"/>
            </a:endParaRPr>
          </a:p>
        </p:txBody>
      </p:sp>
      <p:sp>
        <p:nvSpPr>
          <p:cNvPr id="406532" name="Text Box 4"/>
          <p:cNvSpPr txBox="1">
            <a:spLocks noChangeArrowheads="1"/>
          </p:cNvSpPr>
          <p:nvPr/>
        </p:nvSpPr>
        <p:spPr bwMode="auto">
          <a:xfrm>
            <a:off x="914400" y="1676400"/>
            <a:ext cx="990600" cy="457200"/>
          </a:xfrm>
          <a:prstGeom prst="rect">
            <a:avLst/>
          </a:prstGeom>
          <a:solidFill>
            <a:srgbClr val="FF9966"/>
          </a:solidFill>
          <a:ln w="12700">
            <a:noFill/>
            <a:miter lim="800000"/>
            <a:headEnd/>
            <a:tailEnd/>
          </a:ln>
          <a:effectLst/>
        </p:spPr>
        <p:txBody>
          <a:bodyPr>
            <a:prstTxWarp prst="textNoShape">
              <a:avLst/>
            </a:prstTxWarp>
            <a:spAutoFit/>
          </a:bodyPr>
          <a:lstStyle/>
          <a:p>
            <a:pPr>
              <a:spcBef>
                <a:spcPct val="50000"/>
              </a:spcBef>
            </a:pPr>
            <a:r>
              <a:rPr lang="en-US" sz="2400">
                <a:latin typeface="Arial" pitchFamily="-105" charset="0"/>
              </a:rPr>
              <a:t>root</a:t>
            </a:r>
          </a:p>
        </p:txBody>
      </p:sp>
      <p:sp>
        <p:nvSpPr>
          <p:cNvPr id="406533" name="Text Box 5"/>
          <p:cNvSpPr txBox="1">
            <a:spLocks noChangeArrowheads="1"/>
          </p:cNvSpPr>
          <p:nvPr/>
        </p:nvSpPr>
        <p:spPr bwMode="auto">
          <a:xfrm>
            <a:off x="3886200" y="4343400"/>
            <a:ext cx="4648200" cy="2031325"/>
          </a:xfrm>
          <a:prstGeom prst="rect">
            <a:avLst/>
          </a:prstGeom>
          <a:solidFill>
            <a:srgbClr val="FFF2BD"/>
          </a:solidFill>
          <a:ln w="12700">
            <a:noFill/>
            <a:miter lim="800000"/>
            <a:headEnd/>
            <a:tailEnd/>
          </a:ln>
          <a:effectLst/>
        </p:spPr>
        <p:txBody>
          <a:bodyPr>
            <a:prstTxWarp prst="textNoShape">
              <a:avLst/>
            </a:prstTxWarp>
            <a:spAutoFit/>
          </a:bodyPr>
          <a:lstStyle/>
          <a:p>
            <a:r>
              <a:rPr lang="en-US" sz="1400" b="1" dirty="0">
                <a:solidFill>
                  <a:srgbClr val="000000"/>
                </a:solidFill>
                <a:latin typeface="Courier New" pitchFamily="-105" charset="0"/>
              </a:rPr>
              <a:t>{</a:t>
            </a:r>
          </a:p>
          <a:p>
            <a:r>
              <a:rPr lang="en-US" sz="1400" b="1" dirty="0">
                <a:solidFill>
                  <a:srgbClr val="000000"/>
                </a:solidFill>
                <a:latin typeface="Courier New" pitchFamily="-105" charset="0"/>
              </a:rPr>
              <a:t>   </a:t>
            </a:r>
            <a:r>
              <a:rPr lang="en-US" sz="1400" b="1" dirty="0" err="1">
                <a:solidFill>
                  <a:srgbClr val="000000"/>
                </a:solidFill>
                <a:latin typeface="Courier New" pitchFamily="-105" charset="0"/>
              </a:rPr>
              <a:t>int</a:t>
            </a:r>
            <a:r>
              <a:rPr lang="en-US" sz="1400" b="1" dirty="0">
                <a:solidFill>
                  <a:srgbClr val="000000"/>
                </a:solidFill>
                <a:latin typeface="Courier New" pitchFamily="-105" charset="0"/>
              </a:rPr>
              <a:t> N = 100000;</a:t>
            </a:r>
          </a:p>
          <a:p>
            <a:r>
              <a:rPr lang="en-US" sz="1400" b="1" dirty="0">
                <a:solidFill>
                  <a:srgbClr val="000000"/>
                </a:solidFill>
                <a:latin typeface="Courier New" pitchFamily="-105" charset="0"/>
              </a:rPr>
              <a:t>   </a:t>
            </a:r>
            <a:r>
              <a:rPr lang="en-US" sz="1400" b="1" dirty="0" err="1">
                <a:solidFill>
                  <a:srgbClr val="000000"/>
                </a:solidFill>
                <a:latin typeface="Courier New" pitchFamily="-105" charset="0"/>
              </a:rPr>
              <a:t>TRandom</a:t>
            </a:r>
            <a:r>
              <a:rPr lang="en-US" sz="1400" b="1" dirty="0">
                <a:solidFill>
                  <a:srgbClr val="000000"/>
                </a:solidFill>
                <a:latin typeface="Courier New" pitchFamily="-105" charset="0"/>
              </a:rPr>
              <a:t> </a:t>
            </a:r>
            <a:r>
              <a:rPr lang="en-US" sz="1400" b="1" dirty="0" err="1">
                <a:solidFill>
                  <a:srgbClr val="000000"/>
                </a:solidFill>
                <a:latin typeface="Courier New" pitchFamily="-105" charset="0"/>
              </a:rPr>
              <a:t>r</a:t>
            </a:r>
            <a:r>
              <a:rPr lang="en-US" sz="1400" b="1" dirty="0">
                <a:solidFill>
                  <a:srgbClr val="000000"/>
                </a:solidFill>
                <a:latin typeface="Courier New" pitchFamily="-105" charset="0"/>
              </a:rPr>
              <a:t>;</a:t>
            </a:r>
          </a:p>
          <a:p>
            <a:r>
              <a:rPr lang="en-US" sz="1400" b="1" dirty="0">
                <a:solidFill>
                  <a:srgbClr val="000000"/>
                </a:solidFill>
                <a:latin typeface="Courier New" pitchFamily="-105" charset="0"/>
              </a:rPr>
              <a:t>   double sum = 0;</a:t>
            </a:r>
          </a:p>
          <a:p>
            <a:r>
              <a:rPr lang="en-US" sz="1400" b="1" dirty="0">
                <a:solidFill>
                  <a:srgbClr val="000000"/>
                </a:solidFill>
                <a:latin typeface="Courier New" pitchFamily="-105" charset="0"/>
              </a:rPr>
              <a:t>   for (</a:t>
            </a:r>
            <a:r>
              <a:rPr lang="en-US" sz="1400" b="1" dirty="0" err="1">
                <a:solidFill>
                  <a:srgbClr val="000000"/>
                </a:solidFill>
                <a:latin typeface="Courier New" pitchFamily="-105" charset="0"/>
              </a:rPr>
              <a:t>int</a:t>
            </a:r>
            <a:r>
              <a:rPr lang="en-US" sz="1400" b="1" dirty="0">
                <a:solidFill>
                  <a:srgbClr val="000000"/>
                </a:solidFill>
                <a:latin typeface="Courier New" pitchFamily="-105" charset="0"/>
              </a:rPr>
              <a:t> </a:t>
            </a:r>
            <a:r>
              <a:rPr lang="en-US" sz="1400" b="1" dirty="0" err="1">
                <a:solidFill>
                  <a:srgbClr val="000000"/>
                </a:solidFill>
                <a:latin typeface="Courier New" pitchFamily="-105" charset="0"/>
              </a:rPr>
              <a:t>i</a:t>
            </a:r>
            <a:r>
              <a:rPr lang="en-US" sz="1400" b="1" dirty="0">
                <a:solidFill>
                  <a:srgbClr val="000000"/>
                </a:solidFill>
                <a:latin typeface="Courier New" pitchFamily="-105" charset="0"/>
              </a:rPr>
              <a:t>=0;i&lt;</a:t>
            </a:r>
            <a:r>
              <a:rPr lang="en-US" sz="1400" b="1" dirty="0" err="1">
                <a:solidFill>
                  <a:srgbClr val="000000"/>
                </a:solidFill>
                <a:latin typeface="Courier New" pitchFamily="-105" charset="0"/>
              </a:rPr>
              <a:t>N;i</a:t>
            </a:r>
            <a:r>
              <a:rPr lang="en-US" sz="1400" b="1" dirty="0">
                <a:solidFill>
                  <a:srgbClr val="000000"/>
                </a:solidFill>
                <a:latin typeface="Courier New" pitchFamily="-105" charset="0"/>
              </a:rPr>
              <a:t>++) {</a:t>
            </a:r>
          </a:p>
          <a:p>
            <a:r>
              <a:rPr lang="en-US" sz="1400" b="1" dirty="0">
                <a:solidFill>
                  <a:srgbClr val="000000"/>
                </a:solidFill>
                <a:latin typeface="Courier New" pitchFamily="-105" charset="0"/>
              </a:rPr>
              <a:t>      sum += </a:t>
            </a:r>
            <a:r>
              <a:rPr lang="en-US" sz="1400" b="1" dirty="0" err="1">
                <a:solidFill>
                  <a:srgbClr val="000000"/>
                </a:solidFill>
                <a:latin typeface="Courier New" pitchFamily="-105" charset="0"/>
              </a:rPr>
              <a:t>sin(r.Rndm</a:t>
            </a:r>
            <a:r>
              <a:rPr lang="en-US" sz="1400" b="1" dirty="0">
                <a:solidFill>
                  <a:srgbClr val="000000"/>
                </a:solidFill>
                <a:latin typeface="Courier New" pitchFamily="-105" charset="0"/>
              </a:rPr>
              <a:t>());</a:t>
            </a:r>
          </a:p>
          <a:p>
            <a:r>
              <a:rPr lang="en-US" sz="1400" b="1" dirty="0">
                <a:solidFill>
                  <a:srgbClr val="000000"/>
                </a:solidFill>
                <a:latin typeface="Courier New" pitchFamily="-105" charset="0"/>
              </a:rPr>
              <a:t>   }</a:t>
            </a:r>
          </a:p>
          <a:p>
            <a:r>
              <a:rPr lang="en-US" sz="1400" b="1" dirty="0">
                <a:solidFill>
                  <a:srgbClr val="000000"/>
                </a:solidFill>
                <a:latin typeface="Courier New" pitchFamily="-105" charset="0"/>
              </a:rPr>
              <a:t>   </a:t>
            </a:r>
            <a:r>
              <a:rPr lang="en-US" sz="1400" b="1" dirty="0" err="1">
                <a:solidFill>
                  <a:srgbClr val="000000"/>
                </a:solidFill>
                <a:latin typeface="Courier New" pitchFamily="-105" charset="0"/>
              </a:rPr>
              <a:t>printf("for</a:t>
            </a:r>
            <a:r>
              <a:rPr lang="en-US" sz="1400" b="1" dirty="0">
                <a:solidFill>
                  <a:srgbClr val="000000"/>
                </a:solidFill>
                <a:latin typeface="Courier New" pitchFamily="-105" charset="0"/>
              </a:rPr>
              <a:t> N=%</a:t>
            </a:r>
            <a:r>
              <a:rPr lang="en-US" sz="1400" b="1" dirty="0" err="1">
                <a:solidFill>
                  <a:srgbClr val="000000"/>
                </a:solidFill>
                <a:latin typeface="Courier New" pitchFamily="-105" charset="0"/>
              </a:rPr>
              <a:t>d</a:t>
            </a:r>
            <a:r>
              <a:rPr lang="en-US" sz="1400" b="1" dirty="0">
                <a:solidFill>
                  <a:srgbClr val="000000"/>
                </a:solidFill>
                <a:latin typeface="Courier New" pitchFamily="-105" charset="0"/>
              </a:rPr>
              <a:t>, sum= %</a:t>
            </a:r>
            <a:r>
              <a:rPr lang="en-US" sz="1400" b="1" dirty="0" err="1">
                <a:solidFill>
                  <a:srgbClr val="000000"/>
                </a:solidFill>
                <a:latin typeface="Courier New" pitchFamily="-105" charset="0"/>
              </a:rPr>
              <a:t>g\n",N,sum</a:t>
            </a:r>
            <a:r>
              <a:rPr lang="en-US" sz="1400" b="1" dirty="0">
                <a:solidFill>
                  <a:srgbClr val="000000"/>
                </a:solidFill>
                <a:latin typeface="Courier New" pitchFamily="-105" charset="0"/>
              </a:rPr>
              <a:t>);</a:t>
            </a:r>
          </a:p>
          <a:p>
            <a:r>
              <a:rPr lang="en-US" sz="1400" b="1" dirty="0">
                <a:solidFill>
                  <a:srgbClr val="000000"/>
                </a:solidFill>
                <a:latin typeface="Courier New" pitchFamily="-105" charset="0"/>
              </a:rPr>
              <a:t>}</a:t>
            </a:r>
          </a:p>
        </p:txBody>
      </p:sp>
      <p:sp>
        <p:nvSpPr>
          <p:cNvPr id="406534" name="Text Box 6"/>
          <p:cNvSpPr txBox="1">
            <a:spLocks noChangeArrowheads="1"/>
          </p:cNvSpPr>
          <p:nvPr/>
        </p:nvSpPr>
        <p:spPr bwMode="auto">
          <a:xfrm>
            <a:off x="6248400" y="4038600"/>
            <a:ext cx="1905000" cy="396875"/>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000" dirty="0">
                <a:solidFill>
                  <a:schemeClr val="accent1"/>
                </a:solidFill>
                <a:latin typeface="Arial" pitchFamily="-105" charset="0"/>
              </a:rPr>
              <a:t>session2.C</a:t>
            </a:r>
          </a:p>
        </p:txBody>
      </p:sp>
      <p:sp>
        <p:nvSpPr>
          <p:cNvPr id="406535" name="AutoShape 7"/>
          <p:cNvSpPr>
            <a:spLocks noChangeArrowheads="1"/>
          </p:cNvSpPr>
          <p:nvPr/>
        </p:nvSpPr>
        <p:spPr bwMode="auto">
          <a:xfrm>
            <a:off x="609600" y="4572000"/>
            <a:ext cx="2819400" cy="914400"/>
          </a:xfrm>
          <a:prstGeom prst="wedgeRoundRectCallout">
            <a:avLst>
              <a:gd name="adj1" fmla="val 65935"/>
              <a:gd name="adj2" fmla="val 88023"/>
              <a:gd name="adj3" fmla="val 16667"/>
            </a:avLst>
          </a:prstGeom>
          <a:solidFill>
            <a:srgbClr val="CCFFFF"/>
          </a:solidFill>
          <a:ln w="12700">
            <a:noFill/>
            <a:miter lim="800000"/>
            <a:headEnd/>
            <a:tailEnd/>
          </a:ln>
          <a:effectLst/>
        </p:spPr>
        <p:txBody>
          <a:bodyPr>
            <a:prstTxWarp prst="textNoShape">
              <a:avLst/>
            </a:prstTxWarp>
          </a:bodyPr>
          <a:lstStyle/>
          <a:p>
            <a:pPr algn="ctr"/>
            <a:r>
              <a:rPr lang="en-US" sz="1600" dirty="0">
                <a:solidFill>
                  <a:srgbClr val="000000"/>
                </a:solidFill>
                <a:latin typeface="Arial" pitchFamily="-105" charset="0"/>
              </a:rPr>
              <a:t>unnamed macro</a:t>
            </a:r>
          </a:p>
          <a:p>
            <a:pPr algn="ctr"/>
            <a:r>
              <a:rPr lang="en-US" sz="1600" dirty="0">
                <a:solidFill>
                  <a:srgbClr val="000000"/>
                </a:solidFill>
                <a:latin typeface="Arial" pitchFamily="-105" charset="0"/>
              </a:rPr>
              <a:t>executes in global scope</a:t>
            </a:r>
          </a:p>
        </p:txBody>
      </p:sp>
      <p:sp>
        <p:nvSpPr>
          <p:cNvPr id="10" name="Date Placeholder 9"/>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p:txBody>
          <a:bodyPr/>
          <a:lstStyle/>
          <a:p>
            <a:r>
              <a:rPr lang="en-US" smtClean="0"/>
              <a:t>Rene Brun: Introduction to ROOT at ITER</a:t>
            </a:r>
            <a:endParaRPr lang="en-US"/>
          </a:p>
        </p:txBody>
      </p:sp>
      <p:sp>
        <p:nvSpPr>
          <p:cNvPr id="9" name="Slide Number Placeholder 4"/>
          <p:cNvSpPr>
            <a:spLocks noGrp="1"/>
          </p:cNvSpPr>
          <p:nvPr>
            <p:ph type="sldNum" sz="quarter" idx="12"/>
          </p:nvPr>
        </p:nvSpPr>
        <p:spPr/>
        <p:txBody>
          <a:bodyPr/>
          <a:lstStyle/>
          <a:p>
            <a:fld id="{66F43869-F534-1447-8F7B-724AC3B1B290}" type="slidenum">
              <a:rPr lang="en-US"/>
              <a:pPr/>
              <a:t>16</a:t>
            </a:fld>
            <a:endParaRPr lang="en-US"/>
          </a:p>
        </p:txBody>
      </p:sp>
      <p:sp>
        <p:nvSpPr>
          <p:cNvPr id="407554" name="Rectangle 2"/>
          <p:cNvSpPr>
            <a:spLocks noGrp="1" noChangeArrowheads="1"/>
          </p:cNvSpPr>
          <p:nvPr>
            <p:ph type="title"/>
          </p:nvPr>
        </p:nvSpPr>
        <p:spPr/>
        <p:txBody>
          <a:bodyPr/>
          <a:lstStyle/>
          <a:p>
            <a:r>
              <a:rPr lang="en-US"/>
              <a:t>My third session</a:t>
            </a:r>
          </a:p>
        </p:txBody>
      </p:sp>
      <p:sp>
        <p:nvSpPr>
          <p:cNvPr id="407555" name="Text Box 3"/>
          <p:cNvSpPr txBox="1">
            <a:spLocks noChangeArrowheads="1"/>
          </p:cNvSpPr>
          <p:nvPr/>
        </p:nvSpPr>
        <p:spPr bwMode="auto">
          <a:xfrm>
            <a:off x="1447800" y="2133600"/>
            <a:ext cx="4267200" cy="1920875"/>
          </a:xfrm>
          <a:prstGeom prst="rect">
            <a:avLst/>
          </a:prstGeom>
          <a:solidFill>
            <a:srgbClr val="FFF2BD"/>
          </a:solidFill>
          <a:ln w="12700">
            <a:noFill/>
            <a:miter lim="800000"/>
            <a:headEnd/>
            <a:tailEnd/>
          </a:ln>
          <a:effectLst/>
        </p:spPr>
        <p:txBody>
          <a:bodyPr>
            <a:prstTxWarp prst="textNoShape">
              <a:avLst/>
            </a:prstTxWarp>
            <a:spAutoFit/>
          </a:bodyPr>
          <a:lstStyle/>
          <a:p>
            <a:r>
              <a:rPr lang="en-US" b="1" dirty="0">
                <a:solidFill>
                  <a:schemeClr val="accent3"/>
                </a:solidFill>
                <a:latin typeface="Courier New" pitchFamily="-105" charset="0"/>
              </a:rPr>
              <a:t>root</a:t>
            </a:r>
            <a:r>
              <a:rPr lang="en-US" b="1" dirty="0" smtClean="0">
                <a:solidFill>
                  <a:schemeClr val="accent3"/>
                </a:solidFill>
                <a:latin typeface="Courier New" pitchFamily="-105" charset="0"/>
              </a:rPr>
              <a:t> </a:t>
            </a:r>
            <a:r>
              <a:rPr lang="en-US" b="1" dirty="0" smtClean="0">
                <a:latin typeface="Courier New" pitchFamily="-105" charset="0"/>
              </a:rPr>
              <a:t> </a:t>
            </a:r>
            <a:r>
              <a:rPr lang="en-US" b="1" dirty="0">
                <a:solidFill>
                  <a:schemeClr val="accent4"/>
                </a:solidFill>
                <a:latin typeface="Courier New" pitchFamily="-105" charset="0"/>
              </a:rPr>
              <a:t>.</a:t>
            </a:r>
            <a:r>
              <a:rPr lang="en-US" b="1" dirty="0" err="1">
                <a:solidFill>
                  <a:schemeClr val="accent4"/>
                </a:solidFill>
                <a:latin typeface="Courier New" pitchFamily="-105" charset="0"/>
              </a:rPr>
              <a:t>x</a:t>
            </a:r>
            <a:r>
              <a:rPr lang="en-US" b="1" dirty="0">
                <a:solidFill>
                  <a:schemeClr val="accent4"/>
                </a:solidFill>
                <a:latin typeface="Courier New" pitchFamily="-105" charset="0"/>
              </a:rPr>
              <a:t> session3.C</a:t>
            </a:r>
          </a:p>
          <a:p>
            <a:r>
              <a:rPr lang="en-US" sz="1200" b="1" dirty="0">
                <a:solidFill>
                  <a:schemeClr val="bg1"/>
                </a:solidFill>
                <a:latin typeface="Arial" pitchFamily="-105" charset="0"/>
              </a:rPr>
              <a:t>for N=100000, sum= 45908.6</a:t>
            </a:r>
            <a:endParaRPr lang="en-US" sz="700" b="1" dirty="0">
              <a:solidFill>
                <a:schemeClr val="bg1"/>
              </a:solidFill>
              <a:latin typeface="Courier New" pitchFamily="-105" charset="0"/>
            </a:endParaRP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a:solidFill>
                  <a:srgbClr val="C61B1B"/>
                </a:solidFill>
                <a:latin typeface="Courier New" pitchFamily="-105" charset="0"/>
              </a:rPr>
              <a:t>sum</a:t>
            </a:r>
          </a:p>
          <a:p>
            <a:r>
              <a:rPr lang="en-US" sz="1200" b="1" dirty="0">
                <a:solidFill>
                  <a:srgbClr val="000000"/>
                </a:solidFill>
                <a:latin typeface="Arial" pitchFamily="-105" charset="0"/>
              </a:rPr>
              <a:t>Error: Symbol sum is not defined in current scope</a:t>
            </a:r>
          </a:p>
          <a:p>
            <a:r>
              <a:rPr lang="en-US" sz="1200" b="1" dirty="0">
                <a:solidFill>
                  <a:srgbClr val="000000"/>
                </a:solidFill>
                <a:latin typeface="Arial" pitchFamily="-105" charset="0"/>
              </a:rPr>
              <a:t>*** Interpreter error recovered ***</a:t>
            </a:r>
            <a:endParaRPr lang="en-US" sz="500" b="1" dirty="0" smtClean="0">
              <a:solidFill>
                <a:srgbClr val="000000"/>
              </a:solidFill>
              <a:latin typeface="Courier New" pitchFamily="-105" charset="0"/>
            </a:endParaRPr>
          </a:p>
          <a:p>
            <a:r>
              <a:rPr lang="en-US" b="1" dirty="0">
                <a:solidFill>
                  <a:srgbClr val="0D8BE6"/>
                </a:solidFill>
                <a:latin typeface="Courier New" pitchFamily="-105" charset="0"/>
              </a:rPr>
              <a:t>r</a:t>
            </a:r>
            <a:r>
              <a:rPr lang="en-US" b="1" dirty="0" smtClean="0">
                <a:solidFill>
                  <a:srgbClr val="0D8BE6"/>
                </a:solidFill>
                <a:latin typeface="Courier New" pitchFamily="-105" charset="0"/>
              </a:rPr>
              <a:t>oot </a:t>
            </a:r>
            <a:r>
              <a:rPr lang="en-US" b="1" dirty="0" smtClean="0">
                <a:solidFill>
                  <a:schemeClr val="tx2"/>
                </a:solidFill>
                <a:latin typeface="Courier New" pitchFamily="-105" charset="0"/>
              </a:rPr>
              <a:t> </a:t>
            </a:r>
            <a:r>
              <a:rPr lang="en-US" b="1" dirty="0">
                <a:solidFill>
                  <a:srgbClr val="C61B1B"/>
                </a:solidFill>
                <a:latin typeface="Courier New" pitchFamily="-105" charset="0"/>
              </a:rPr>
              <a:t>.</a:t>
            </a:r>
            <a:r>
              <a:rPr lang="en-US" b="1" dirty="0" err="1">
                <a:solidFill>
                  <a:srgbClr val="C61B1B"/>
                </a:solidFill>
                <a:latin typeface="Courier New" pitchFamily="-105" charset="0"/>
              </a:rPr>
              <a:t>x</a:t>
            </a:r>
            <a:r>
              <a:rPr lang="en-US" b="1" dirty="0">
                <a:solidFill>
                  <a:srgbClr val="C61B1B"/>
                </a:solidFill>
                <a:latin typeface="Courier New" pitchFamily="-105" charset="0"/>
              </a:rPr>
              <a:t> session3.C(1000)</a:t>
            </a:r>
          </a:p>
          <a:p>
            <a:r>
              <a:rPr lang="en-US" sz="1200" b="1" dirty="0">
                <a:solidFill>
                  <a:srgbClr val="000000"/>
                </a:solidFill>
                <a:latin typeface="Arial" pitchFamily="-105" charset="0"/>
              </a:rPr>
              <a:t>for N=1000, sum= 460.311</a:t>
            </a:r>
            <a:endParaRPr lang="en-US" sz="500" b="1" dirty="0">
              <a:solidFill>
                <a:srgbClr val="000000"/>
              </a:solidFill>
              <a:latin typeface="Arial" pitchFamily="-105" charset="0"/>
            </a:endParaRP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a:solidFill>
                  <a:srgbClr val="C61B1B"/>
                </a:solidFill>
                <a:latin typeface="Courier New" pitchFamily="-105" charset="0"/>
              </a:rPr>
              <a:t>.</a:t>
            </a:r>
            <a:r>
              <a:rPr lang="en-US" b="1" dirty="0" err="1">
                <a:solidFill>
                  <a:srgbClr val="C61B1B"/>
                </a:solidFill>
                <a:latin typeface="Courier New" pitchFamily="-105" charset="0"/>
              </a:rPr>
              <a:t>q</a:t>
            </a:r>
            <a:endParaRPr lang="en-US" b="1" dirty="0">
              <a:solidFill>
                <a:srgbClr val="C61B1B"/>
              </a:solidFill>
              <a:latin typeface="Courier New" pitchFamily="-105" charset="0"/>
            </a:endParaRPr>
          </a:p>
        </p:txBody>
      </p:sp>
      <p:sp>
        <p:nvSpPr>
          <p:cNvPr id="407556" name="Text Box 4"/>
          <p:cNvSpPr txBox="1">
            <a:spLocks noChangeArrowheads="1"/>
          </p:cNvSpPr>
          <p:nvPr/>
        </p:nvSpPr>
        <p:spPr bwMode="auto">
          <a:xfrm>
            <a:off x="914400" y="1676400"/>
            <a:ext cx="990600" cy="457200"/>
          </a:xfrm>
          <a:prstGeom prst="rect">
            <a:avLst/>
          </a:prstGeom>
          <a:solidFill>
            <a:srgbClr val="FF9966"/>
          </a:solidFill>
          <a:ln w="12700">
            <a:noFill/>
            <a:miter lim="800000"/>
            <a:headEnd/>
            <a:tailEnd/>
          </a:ln>
          <a:effectLst/>
        </p:spPr>
        <p:txBody>
          <a:bodyPr>
            <a:prstTxWarp prst="textNoShape">
              <a:avLst/>
            </a:prstTxWarp>
            <a:spAutoFit/>
          </a:bodyPr>
          <a:lstStyle/>
          <a:p>
            <a:pPr>
              <a:spcBef>
                <a:spcPct val="50000"/>
              </a:spcBef>
            </a:pPr>
            <a:r>
              <a:rPr lang="en-US" sz="2400">
                <a:latin typeface="Arial" pitchFamily="-105" charset="0"/>
              </a:rPr>
              <a:t>root</a:t>
            </a:r>
          </a:p>
        </p:txBody>
      </p:sp>
      <p:sp>
        <p:nvSpPr>
          <p:cNvPr id="407557" name="Text Box 5"/>
          <p:cNvSpPr txBox="1">
            <a:spLocks noChangeArrowheads="1"/>
          </p:cNvSpPr>
          <p:nvPr/>
        </p:nvSpPr>
        <p:spPr bwMode="auto">
          <a:xfrm>
            <a:off x="3886200" y="4343400"/>
            <a:ext cx="4648200" cy="1815882"/>
          </a:xfrm>
          <a:prstGeom prst="rect">
            <a:avLst/>
          </a:prstGeom>
          <a:solidFill>
            <a:srgbClr val="FFF2BD"/>
          </a:solidFill>
          <a:ln w="12700">
            <a:noFill/>
            <a:miter lim="800000"/>
            <a:headEnd/>
            <a:tailEnd/>
          </a:ln>
          <a:effectLst/>
        </p:spPr>
        <p:txBody>
          <a:bodyPr>
            <a:prstTxWarp prst="textNoShape">
              <a:avLst/>
            </a:prstTxWarp>
            <a:spAutoFit/>
          </a:bodyPr>
          <a:lstStyle/>
          <a:p>
            <a:r>
              <a:rPr lang="en-US" sz="1400" b="1" dirty="0">
                <a:solidFill>
                  <a:srgbClr val="000000"/>
                </a:solidFill>
                <a:latin typeface="Courier New" pitchFamily="-105" charset="0"/>
              </a:rPr>
              <a:t>void session3 (</a:t>
            </a:r>
            <a:r>
              <a:rPr lang="en-US" sz="1400" b="1" dirty="0" err="1">
                <a:solidFill>
                  <a:srgbClr val="000000"/>
                </a:solidFill>
                <a:latin typeface="Courier New" pitchFamily="-105" charset="0"/>
              </a:rPr>
              <a:t>int</a:t>
            </a:r>
            <a:r>
              <a:rPr lang="en-US" sz="1400" b="1" dirty="0">
                <a:solidFill>
                  <a:srgbClr val="000000"/>
                </a:solidFill>
                <a:latin typeface="Courier New" pitchFamily="-105" charset="0"/>
              </a:rPr>
              <a:t> N=100000) {</a:t>
            </a:r>
          </a:p>
          <a:p>
            <a:r>
              <a:rPr lang="en-US" sz="1400" b="1" dirty="0">
                <a:solidFill>
                  <a:srgbClr val="000000"/>
                </a:solidFill>
                <a:latin typeface="Courier New" pitchFamily="-105" charset="0"/>
              </a:rPr>
              <a:t>   </a:t>
            </a:r>
            <a:r>
              <a:rPr lang="en-US" sz="1400" b="1" dirty="0" err="1">
                <a:solidFill>
                  <a:srgbClr val="000000"/>
                </a:solidFill>
                <a:latin typeface="Courier New" pitchFamily="-105" charset="0"/>
              </a:rPr>
              <a:t>TRandom</a:t>
            </a:r>
            <a:r>
              <a:rPr lang="en-US" sz="1400" b="1" dirty="0">
                <a:solidFill>
                  <a:srgbClr val="000000"/>
                </a:solidFill>
                <a:latin typeface="Courier New" pitchFamily="-105" charset="0"/>
              </a:rPr>
              <a:t> </a:t>
            </a:r>
            <a:r>
              <a:rPr lang="en-US" sz="1400" b="1" dirty="0" err="1">
                <a:solidFill>
                  <a:srgbClr val="000000"/>
                </a:solidFill>
                <a:latin typeface="Courier New" pitchFamily="-105" charset="0"/>
              </a:rPr>
              <a:t>r</a:t>
            </a:r>
            <a:r>
              <a:rPr lang="en-US" sz="1400" b="1" dirty="0">
                <a:solidFill>
                  <a:srgbClr val="000000"/>
                </a:solidFill>
                <a:latin typeface="Courier New" pitchFamily="-105" charset="0"/>
              </a:rPr>
              <a:t>;</a:t>
            </a:r>
          </a:p>
          <a:p>
            <a:r>
              <a:rPr lang="en-US" sz="1400" b="1" dirty="0">
                <a:solidFill>
                  <a:srgbClr val="000000"/>
                </a:solidFill>
                <a:latin typeface="Courier New" pitchFamily="-105" charset="0"/>
              </a:rPr>
              <a:t>   double sum = 0;</a:t>
            </a:r>
          </a:p>
          <a:p>
            <a:r>
              <a:rPr lang="en-US" sz="1400" b="1" dirty="0">
                <a:solidFill>
                  <a:srgbClr val="000000"/>
                </a:solidFill>
                <a:latin typeface="Courier New" pitchFamily="-105" charset="0"/>
              </a:rPr>
              <a:t>   for (</a:t>
            </a:r>
            <a:r>
              <a:rPr lang="en-US" sz="1400" b="1" dirty="0" err="1">
                <a:solidFill>
                  <a:srgbClr val="000000"/>
                </a:solidFill>
                <a:latin typeface="Courier New" pitchFamily="-105" charset="0"/>
              </a:rPr>
              <a:t>int</a:t>
            </a:r>
            <a:r>
              <a:rPr lang="en-US" sz="1400" b="1" dirty="0">
                <a:solidFill>
                  <a:srgbClr val="000000"/>
                </a:solidFill>
                <a:latin typeface="Courier New" pitchFamily="-105" charset="0"/>
              </a:rPr>
              <a:t> </a:t>
            </a:r>
            <a:r>
              <a:rPr lang="en-US" sz="1400" b="1" dirty="0" err="1">
                <a:solidFill>
                  <a:srgbClr val="000000"/>
                </a:solidFill>
                <a:latin typeface="Courier New" pitchFamily="-105" charset="0"/>
              </a:rPr>
              <a:t>i</a:t>
            </a:r>
            <a:r>
              <a:rPr lang="en-US" sz="1400" b="1" dirty="0">
                <a:solidFill>
                  <a:srgbClr val="000000"/>
                </a:solidFill>
                <a:latin typeface="Courier New" pitchFamily="-105" charset="0"/>
              </a:rPr>
              <a:t>=0;i&lt;</a:t>
            </a:r>
            <a:r>
              <a:rPr lang="en-US" sz="1400" b="1" dirty="0" err="1">
                <a:solidFill>
                  <a:srgbClr val="000000"/>
                </a:solidFill>
                <a:latin typeface="Courier New" pitchFamily="-105" charset="0"/>
              </a:rPr>
              <a:t>N;i</a:t>
            </a:r>
            <a:r>
              <a:rPr lang="en-US" sz="1400" b="1" dirty="0">
                <a:solidFill>
                  <a:srgbClr val="000000"/>
                </a:solidFill>
                <a:latin typeface="Courier New" pitchFamily="-105" charset="0"/>
              </a:rPr>
              <a:t>++) {</a:t>
            </a:r>
          </a:p>
          <a:p>
            <a:r>
              <a:rPr lang="en-US" sz="1400" b="1" dirty="0">
                <a:solidFill>
                  <a:srgbClr val="000000"/>
                </a:solidFill>
                <a:latin typeface="Courier New" pitchFamily="-105" charset="0"/>
              </a:rPr>
              <a:t>      sum += </a:t>
            </a:r>
            <a:r>
              <a:rPr lang="en-US" sz="1400" b="1" dirty="0" err="1">
                <a:solidFill>
                  <a:srgbClr val="000000"/>
                </a:solidFill>
                <a:latin typeface="Courier New" pitchFamily="-105" charset="0"/>
              </a:rPr>
              <a:t>sin(r.Rndm</a:t>
            </a:r>
            <a:r>
              <a:rPr lang="en-US" sz="1400" b="1" dirty="0">
                <a:solidFill>
                  <a:srgbClr val="000000"/>
                </a:solidFill>
                <a:latin typeface="Courier New" pitchFamily="-105" charset="0"/>
              </a:rPr>
              <a:t>());</a:t>
            </a:r>
          </a:p>
          <a:p>
            <a:r>
              <a:rPr lang="en-US" sz="1400" b="1" dirty="0">
                <a:solidFill>
                  <a:srgbClr val="000000"/>
                </a:solidFill>
                <a:latin typeface="Courier New" pitchFamily="-105" charset="0"/>
              </a:rPr>
              <a:t>   }</a:t>
            </a:r>
          </a:p>
          <a:p>
            <a:r>
              <a:rPr lang="en-US" sz="1400" b="1" dirty="0">
                <a:solidFill>
                  <a:srgbClr val="000000"/>
                </a:solidFill>
                <a:latin typeface="Courier New" pitchFamily="-105" charset="0"/>
              </a:rPr>
              <a:t>   </a:t>
            </a:r>
            <a:r>
              <a:rPr lang="en-US" sz="1400" b="1" dirty="0" err="1">
                <a:solidFill>
                  <a:srgbClr val="000000"/>
                </a:solidFill>
                <a:latin typeface="Courier New" pitchFamily="-105" charset="0"/>
              </a:rPr>
              <a:t>printf("for</a:t>
            </a:r>
            <a:r>
              <a:rPr lang="en-US" sz="1400" b="1" dirty="0">
                <a:solidFill>
                  <a:srgbClr val="000000"/>
                </a:solidFill>
                <a:latin typeface="Courier New" pitchFamily="-105" charset="0"/>
              </a:rPr>
              <a:t> N=%</a:t>
            </a:r>
            <a:r>
              <a:rPr lang="en-US" sz="1400" b="1" dirty="0" err="1">
                <a:solidFill>
                  <a:srgbClr val="000000"/>
                </a:solidFill>
                <a:latin typeface="Courier New" pitchFamily="-105" charset="0"/>
              </a:rPr>
              <a:t>d</a:t>
            </a:r>
            <a:r>
              <a:rPr lang="en-US" sz="1400" b="1" dirty="0">
                <a:solidFill>
                  <a:srgbClr val="000000"/>
                </a:solidFill>
                <a:latin typeface="Courier New" pitchFamily="-105" charset="0"/>
              </a:rPr>
              <a:t>, sum= %</a:t>
            </a:r>
            <a:r>
              <a:rPr lang="en-US" sz="1400" b="1" dirty="0" err="1">
                <a:solidFill>
                  <a:srgbClr val="000000"/>
                </a:solidFill>
                <a:latin typeface="Courier New" pitchFamily="-105" charset="0"/>
              </a:rPr>
              <a:t>g\n",N,sum</a:t>
            </a:r>
            <a:r>
              <a:rPr lang="en-US" sz="1400" b="1" dirty="0">
                <a:solidFill>
                  <a:srgbClr val="000000"/>
                </a:solidFill>
                <a:latin typeface="Courier New" pitchFamily="-105" charset="0"/>
              </a:rPr>
              <a:t>);</a:t>
            </a:r>
          </a:p>
          <a:p>
            <a:r>
              <a:rPr lang="en-US" sz="1400" b="1" dirty="0">
                <a:solidFill>
                  <a:srgbClr val="000000"/>
                </a:solidFill>
                <a:latin typeface="Courier New" pitchFamily="-105" charset="0"/>
              </a:rPr>
              <a:t>}</a:t>
            </a:r>
          </a:p>
        </p:txBody>
      </p:sp>
      <p:sp>
        <p:nvSpPr>
          <p:cNvPr id="407558" name="Text Box 6"/>
          <p:cNvSpPr txBox="1">
            <a:spLocks noChangeArrowheads="1"/>
          </p:cNvSpPr>
          <p:nvPr/>
        </p:nvSpPr>
        <p:spPr bwMode="auto">
          <a:xfrm>
            <a:off x="6553200" y="4038600"/>
            <a:ext cx="1905000" cy="396875"/>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000" dirty="0">
                <a:solidFill>
                  <a:schemeClr val="accent1"/>
                </a:solidFill>
                <a:latin typeface="Arial" pitchFamily="-105" charset="0"/>
              </a:rPr>
              <a:t>session3.C</a:t>
            </a:r>
          </a:p>
        </p:txBody>
      </p:sp>
      <p:sp>
        <p:nvSpPr>
          <p:cNvPr id="407559" name="AutoShape 7"/>
          <p:cNvSpPr>
            <a:spLocks noChangeArrowheads="1"/>
          </p:cNvSpPr>
          <p:nvPr/>
        </p:nvSpPr>
        <p:spPr bwMode="auto">
          <a:xfrm>
            <a:off x="533400" y="4724400"/>
            <a:ext cx="2514600" cy="914400"/>
          </a:xfrm>
          <a:prstGeom prst="wedgeRoundRectCallout">
            <a:avLst>
              <a:gd name="adj1" fmla="val 82449"/>
              <a:gd name="adj2" fmla="val 59898"/>
              <a:gd name="adj3" fmla="val 16667"/>
            </a:avLst>
          </a:prstGeom>
          <a:solidFill>
            <a:srgbClr val="CCFFFF"/>
          </a:solidFill>
          <a:ln w="12700">
            <a:noFill/>
            <a:miter lim="800000"/>
            <a:headEnd/>
            <a:tailEnd/>
          </a:ln>
          <a:effectLst/>
        </p:spPr>
        <p:txBody>
          <a:bodyPr>
            <a:prstTxWarp prst="textNoShape">
              <a:avLst/>
            </a:prstTxWarp>
          </a:bodyPr>
          <a:lstStyle/>
          <a:p>
            <a:pPr algn="ctr"/>
            <a:r>
              <a:rPr lang="en-US" sz="1600" dirty="0">
                <a:solidFill>
                  <a:srgbClr val="000000"/>
                </a:solidFill>
                <a:latin typeface="Arial" pitchFamily="-105" charset="0"/>
              </a:rPr>
              <a:t>Named macro</a:t>
            </a:r>
          </a:p>
          <a:p>
            <a:pPr algn="ctr"/>
            <a:r>
              <a:rPr lang="en-US" sz="1600" dirty="0">
                <a:solidFill>
                  <a:srgbClr val="000000"/>
                </a:solidFill>
                <a:latin typeface="Arial" pitchFamily="-105" charset="0"/>
              </a:rPr>
              <a:t>Normal C++ scope rules</a:t>
            </a:r>
          </a:p>
        </p:txBody>
      </p:sp>
      <p:sp>
        <p:nvSpPr>
          <p:cNvPr id="10" name="Date Placeholder 9"/>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r>
              <a:rPr lang="en-US" smtClean="0"/>
              <a:t>Rene Brun: Introduction to ROOT at ITER</a:t>
            </a:r>
            <a:endParaRPr lang="en-US"/>
          </a:p>
        </p:txBody>
      </p:sp>
      <p:sp>
        <p:nvSpPr>
          <p:cNvPr id="8" name="Slide Number Placeholder 4"/>
          <p:cNvSpPr>
            <a:spLocks noGrp="1"/>
          </p:cNvSpPr>
          <p:nvPr>
            <p:ph type="sldNum" sz="quarter" idx="12"/>
          </p:nvPr>
        </p:nvSpPr>
        <p:spPr/>
        <p:txBody>
          <a:bodyPr/>
          <a:lstStyle/>
          <a:p>
            <a:fld id="{390E157A-CC31-9647-90F5-6334763E76FB}" type="slidenum">
              <a:rPr lang="en-US"/>
              <a:pPr/>
              <a:t>17</a:t>
            </a:fld>
            <a:endParaRPr lang="en-US"/>
          </a:p>
        </p:txBody>
      </p:sp>
      <p:sp>
        <p:nvSpPr>
          <p:cNvPr id="408578" name="Rectangle 2"/>
          <p:cNvSpPr>
            <a:spLocks noGrp="1" noChangeArrowheads="1"/>
          </p:cNvSpPr>
          <p:nvPr>
            <p:ph type="title"/>
          </p:nvPr>
        </p:nvSpPr>
        <p:spPr>
          <a:xfrm>
            <a:off x="779462" y="107577"/>
            <a:ext cx="7581901" cy="1174460"/>
          </a:xfrm>
        </p:spPr>
        <p:txBody>
          <a:bodyPr/>
          <a:lstStyle/>
          <a:p>
            <a:r>
              <a:rPr lang="en-US" sz="4400" dirty="0"/>
              <a:t>My third session with ACLIC</a:t>
            </a:r>
          </a:p>
        </p:txBody>
      </p:sp>
      <p:sp>
        <p:nvSpPr>
          <p:cNvPr id="408579" name="Text Box 3"/>
          <p:cNvSpPr txBox="1">
            <a:spLocks noChangeArrowheads="1"/>
          </p:cNvSpPr>
          <p:nvPr/>
        </p:nvSpPr>
        <p:spPr bwMode="auto">
          <a:xfrm>
            <a:off x="914400" y="1447800"/>
            <a:ext cx="5181600" cy="2881313"/>
          </a:xfrm>
          <a:prstGeom prst="rect">
            <a:avLst/>
          </a:prstGeom>
          <a:solidFill>
            <a:srgbClr val="FFF2BD"/>
          </a:solidFill>
          <a:ln w="12700">
            <a:noFill/>
            <a:miter lim="800000"/>
            <a:headEnd/>
            <a:tailEnd/>
          </a:ln>
          <a:effectLst/>
        </p:spPr>
        <p:txBody>
          <a:bodyPr>
            <a:prstTxWarp prst="textNoShape">
              <a:avLst/>
            </a:prstTxWarp>
            <a:spAutoFit/>
          </a:bodyPr>
          <a:lstStyle/>
          <a:p>
            <a:r>
              <a:rPr lang="en-US" b="1" dirty="0">
                <a:solidFill>
                  <a:schemeClr val="accent3"/>
                </a:solidFill>
                <a:latin typeface="Courier New" pitchFamily="-105" charset="0"/>
              </a:rPr>
              <a:t>root</a:t>
            </a:r>
            <a:r>
              <a:rPr lang="en-US" b="1" dirty="0" smtClean="0">
                <a:solidFill>
                  <a:schemeClr val="accent3"/>
                </a:solidFill>
                <a:latin typeface="Courier New" pitchFamily="-105" charset="0"/>
              </a:rPr>
              <a:t> </a:t>
            </a:r>
            <a:r>
              <a:rPr lang="en-US" b="1" dirty="0" smtClean="0">
                <a:solidFill>
                  <a:schemeClr val="tx2"/>
                </a:solidFill>
                <a:latin typeface="Courier New" pitchFamily="-105" charset="0"/>
              </a:rPr>
              <a:t> </a:t>
            </a:r>
            <a:r>
              <a:rPr lang="en-US" sz="1600" b="1" dirty="0" err="1">
                <a:solidFill>
                  <a:schemeClr val="accent4"/>
                </a:solidFill>
                <a:latin typeface="Courier New" pitchFamily="-105" charset="0"/>
              </a:rPr>
              <a:t>gROOT</a:t>
            </a:r>
            <a:r>
              <a:rPr lang="en-US" sz="1600" b="1" dirty="0">
                <a:solidFill>
                  <a:schemeClr val="accent4"/>
                </a:solidFill>
                <a:latin typeface="Courier New" pitchFamily="-105" charset="0"/>
              </a:rPr>
              <a:t>-&gt;Time();</a:t>
            </a: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a:solidFill>
                  <a:srgbClr val="C61B1B"/>
                </a:solidFill>
                <a:latin typeface="Courier New" pitchFamily="-105" charset="0"/>
              </a:rPr>
              <a:t>.</a:t>
            </a:r>
            <a:r>
              <a:rPr lang="en-US" b="1" dirty="0" err="1">
                <a:solidFill>
                  <a:srgbClr val="C61B1B"/>
                </a:solidFill>
                <a:latin typeface="Courier New" pitchFamily="-105" charset="0"/>
              </a:rPr>
              <a:t>x</a:t>
            </a:r>
            <a:r>
              <a:rPr lang="en-US" b="1" dirty="0">
                <a:solidFill>
                  <a:srgbClr val="C61B1B"/>
                </a:solidFill>
                <a:latin typeface="Courier New" pitchFamily="-105" charset="0"/>
              </a:rPr>
              <a:t> session4.C(10000000)</a:t>
            </a:r>
          </a:p>
          <a:p>
            <a:r>
              <a:rPr lang="en-US" sz="1200" b="1" dirty="0">
                <a:solidFill>
                  <a:schemeClr val="bg1"/>
                </a:solidFill>
                <a:latin typeface="Arial" pitchFamily="-105" charset="0"/>
              </a:rPr>
              <a:t>for N=10000000, sum= 4.59765e+006</a:t>
            </a:r>
            <a:endParaRPr lang="en-US" sz="500" b="1" dirty="0">
              <a:solidFill>
                <a:schemeClr val="bg1"/>
              </a:solidFill>
              <a:latin typeface="Courier New" pitchFamily="-105" charset="0"/>
            </a:endParaRPr>
          </a:p>
          <a:p>
            <a:r>
              <a:rPr lang="en-US" sz="1200" b="1" dirty="0">
                <a:solidFill>
                  <a:srgbClr val="000000"/>
                </a:solidFill>
                <a:latin typeface="Arial" pitchFamily="-105" charset="0"/>
              </a:rPr>
              <a:t>Real time 0:00:06, CP time 6.890</a:t>
            </a: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a:solidFill>
                  <a:srgbClr val="C61B1B"/>
                </a:solidFill>
                <a:latin typeface="Courier New" pitchFamily="-105" charset="0"/>
              </a:rPr>
              <a:t>.</a:t>
            </a:r>
            <a:r>
              <a:rPr lang="en-US" b="1" dirty="0" err="1">
                <a:solidFill>
                  <a:srgbClr val="C61B1B"/>
                </a:solidFill>
                <a:latin typeface="Courier New" pitchFamily="-105" charset="0"/>
              </a:rPr>
              <a:t>x</a:t>
            </a:r>
            <a:r>
              <a:rPr lang="en-US" b="1" dirty="0">
                <a:solidFill>
                  <a:srgbClr val="C61B1B"/>
                </a:solidFill>
                <a:latin typeface="Courier New" pitchFamily="-105" charset="0"/>
              </a:rPr>
              <a:t> session4.C+(10000000)</a:t>
            </a:r>
          </a:p>
          <a:p>
            <a:r>
              <a:rPr lang="en-US" sz="1200" b="1" dirty="0">
                <a:solidFill>
                  <a:srgbClr val="000000"/>
                </a:solidFill>
                <a:latin typeface="Arial" pitchFamily="-105" charset="0"/>
              </a:rPr>
              <a:t>for N=10000000, sum= 4.59765e+006</a:t>
            </a:r>
            <a:r>
              <a:rPr lang="en-US" sz="2800" dirty="0">
                <a:solidFill>
                  <a:srgbClr val="000000"/>
                </a:solidFill>
                <a:latin typeface="Arial" pitchFamily="-105" charset="0"/>
              </a:rPr>
              <a:t> </a:t>
            </a:r>
          </a:p>
          <a:p>
            <a:r>
              <a:rPr lang="en-US" sz="1200" b="1" dirty="0">
                <a:solidFill>
                  <a:srgbClr val="000000"/>
                </a:solidFill>
                <a:latin typeface="Arial" pitchFamily="-105" charset="0"/>
              </a:rPr>
              <a:t>Real time 0:00:09, CP time 1.062</a:t>
            </a:r>
          </a:p>
          <a:p>
            <a:endParaRPr lang="en-US" sz="500" b="1" dirty="0">
              <a:latin typeface="Courier New" pitchFamily="-105" charset="0"/>
            </a:endParaRP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solidFill>
                  <a:schemeClr val="tx2"/>
                </a:solidFill>
                <a:latin typeface="Courier New" pitchFamily="-105" charset="0"/>
              </a:rPr>
              <a:t> </a:t>
            </a:r>
            <a:r>
              <a:rPr lang="en-US" b="1" dirty="0">
                <a:solidFill>
                  <a:srgbClr val="C61B1B"/>
                </a:solidFill>
                <a:latin typeface="Courier New" pitchFamily="-105" charset="0"/>
              </a:rPr>
              <a:t>session4(10000000)</a:t>
            </a:r>
          </a:p>
          <a:p>
            <a:r>
              <a:rPr lang="en-US" sz="1200" b="1" dirty="0">
                <a:solidFill>
                  <a:srgbClr val="000000"/>
                </a:solidFill>
                <a:latin typeface="Arial" pitchFamily="-105" charset="0"/>
              </a:rPr>
              <a:t>for N=10000000, sum= 4.59765e+006</a:t>
            </a:r>
            <a:endParaRPr lang="en-US" sz="500" b="1" dirty="0">
              <a:solidFill>
                <a:srgbClr val="000000"/>
              </a:solidFill>
              <a:latin typeface="Arial" pitchFamily="-105" charset="0"/>
            </a:endParaRPr>
          </a:p>
          <a:p>
            <a:r>
              <a:rPr lang="en-US" sz="1200" b="1" dirty="0">
                <a:solidFill>
                  <a:srgbClr val="000000"/>
                </a:solidFill>
                <a:latin typeface="Arial" pitchFamily="-105" charset="0"/>
              </a:rPr>
              <a:t>Real time 0:00:01, CP time 1.052</a:t>
            </a: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a:solidFill>
                  <a:srgbClr val="C61B1B"/>
                </a:solidFill>
                <a:latin typeface="Courier New" pitchFamily="-105" charset="0"/>
              </a:rPr>
              <a:t>.</a:t>
            </a:r>
            <a:r>
              <a:rPr lang="en-US" b="1" dirty="0" err="1">
                <a:solidFill>
                  <a:srgbClr val="C61B1B"/>
                </a:solidFill>
                <a:latin typeface="Courier New" pitchFamily="-105" charset="0"/>
              </a:rPr>
              <a:t>q</a:t>
            </a:r>
            <a:endParaRPr lang="en-US" b="1" dirty="0">
              <a:solidFill>
                <a:srgbClr val="C61B1B"/>
              </a:solidFill>
              <a:latin typeface="Courier New" pitchFamily="-105" charset="0"/>
            </a:endParaRPr>
          </a:p>
        </p:txBody>
      </p:sp>
      <p:sp>
        <p:nvSpPr>
          <p:cNvPr id="408580" name="Text Box 4"/>
          <p:cNvSpPr txBox="1">
            <a:spLocks noChangeArrowheads="1"/>
          </p:cNvSpPr>
          <p:nvPr/>
        </p:nvSpPr>
        <p:spPr bwMode="auto">
          <a:xfrm>
            <a:off x="3962400" y="4495800"/>
            <a:ext cx="4648200" cy="2031325"/>
          </a:xfrm>
          <a:prstGeom prst="rect">
            <a:avLst/>
          </a:prstGeom>
          <a:solidFill>
            <a:srgbClr val="FFF2BD"/>
          </a:solidFill>
          <a:ln w="12700">
            <a:noFill/>
            <a:miter lim="800000"/>
            <a:headEnd/>
            <a:tailEnd/>
          </a:ln>
          <a:effectLst/>
        </p:spPr>
        <p:txBody>
          <a:bodyPr>
            <a:prstTxWarp prst="textNoShape">
              <a:avLst/>
            </a:prstTxWarp>
            <a:spAutoFit/>
          </a:bodyPr>
          <a:lstStyle/>
          <a:p>
            <a:r>
              <a:rPr lang="en-US" sz="1400" b="1" dirty="0">
                <a:solidFill>
                  <a:srgbClr val="000000"/>
                </a:solidFill>
                <a:latin typeface="Courier New" pitchFamily="-105" charset="0"/>
              </a:rPr>
              <a:t>#include “</a:t>
            </a:r>
            <a:r>
              <a:rPr lang="en-US" sz="1400" b="1" dirty="0" err="1">
                <a:solidFill>
                  <a:srgbClr val="000000"/>
                </a:solidFill>
                <a:latin typeface="Courier New" pitchFamily="-105" charset="0"/>
              </a:rPr>
              <a:t>TRandom.h</a:t>
            </a:r>
            <a:r>
              <a:rPr lang="en-US" sz="1400" b="1" dirty="0">
                <a:solidFill>
                  <a:srgbClr val="000000"/>
                </a:solidFill>
                <a:latin typeface="Courier New" pitchFamily="-105" charset="0"/>
              </a:rPr>
              <a:t>”</a:t>
            </a:r>
          </a:p>
          <a:p>
            <a:r>
              <a:rPr lang="en-US" sz="1400" b="1" dirty="0">
                <a:solidFill>
                  <a:srgbClr val="000000"/>
                </a:solidFill>
                <a:latin typeface="Courier New" pitchFamily="-105" charset="0"/>
              </a:rPr>
              <a:t>void session4 (</a:t>
            </a:r>
            <a:r>
              <a:rPr lang="en-US" sz="1400" b="1" dirty="0" err="1">
                <a:solidFill>
                  <a:srgbClr val="000000"/>
                </a:solidFill>
                <a:latin typeface="Courier New" pitchFamily="-105" charset="0"/>
              </a:rPr>
              <a:t>int</a:t>
            </a:r>
            <a:r>
              <a:rPr lang="en-US" sz="1400" b="1" dirty="0">
                <a:solidFill>
                  <a:srgbClr val="000000"/>
                </a:solidFill>
                <a:latin typeface="Courier New" pitchFamily="-105" charset="0"/>
              </a:rPr>
              <a:t> N) {</a:t>
            </a:r>
          </a:p>
          <a:p>
            <a:r>
              <a:rPr lang="en-US" sz="1400" b="1" dirty="0">
                <a:solidFill>
                  <a:srgbClr val="000000"/>
                </a:solidFill>
                <a:latin typeface="Courier New" pitchFamily="-105" charset="0"/>
              </a:rPr>
              <a:t>   </a:t>
            </a:r>
            <a:r>
              <a:rPr lang="en-US" sz="1400" b="1" dirty="0" err="1">
                <a:solidFill>
                  <a:srgbClr val="000000"/>
                </a:solidFill>
                <a:latin typeface="Courier New" pitchFamily="-105" charset="0"/>
              </a:rPr>
              <a:t>TRandom</a:t>
            </a:r>
            <a:r>
              <a:rPr lang="en-US" sz="1400" b="1" dirty="0">
                <a:solidFill>
                  <a:srgbClr val="000000"/>
                </a:solidFill>
                <a:latin typeface="Courier New" pitchFamily="-105" charset="0"/>
              </a:rPr>
              <a:t> </a:t>
            </a:r>
            <a:r>
              <a:rPr lang="en-US" sz="1400" b="1" dirty="0" err="1">
                <a:solidFill>
                  <a:srgbClr val="000000"/>
                </a:solidFill>
                <a:latin typeface="Courier New" pitchFamily="-105" charset="0"/>
              </a:rPr>
              <a:t>r</a:t>
            </a:r>
            <a:r>
              <a:rPr lang="en-US" sz="1400" b="1" dirty="0">
                <a:solidFill>
                  <a:srgbClr val="000000"/>
                </a:solidFill>
                <a:latin typeface="Courier New" pitchFamily="-105" charset="0"/>
              </a:rPr>
              <a:t>;</a:t>
            </a:r>
          </a:p>
          <a:p>
            <a:r>
              <a:rPr lang="en-US" sz="1400" b="1" dirty="0">
                <a:solidFill>
                  <a:srgbClr val="000000"/>
                </a:solidFill>
                <a:latin typeface="Courier New" pitchFamily="-105" charset="0"/>
              </a:rPr>
              <a:t>   double sum = 0;</a:t>
            </a:r>
          </a:p>
          <a:p>
            <a:r>
              <a:rPr lang="en-US" sz="1400" b="1" dirty="0">
                <a:solidFill>
                  <a:srgbClr val="000000"/>
                </a:solidFill>
                <a:latin typeface="Courier New" pitchFamily="-105" charset="0"/>
              </a:rPr>
              <a:t>   for (</a:t>
            </a:r>
            <a:r>
              <a:rPr lang="en-US" sz="1400" b="1" dirty="0" err="1">
                <a:solidFill>
                  <a:srgbClr val="000000"/>
                </a:solidFill>
                <a:latin typeface="Courier New" pitchFamily="-105" charset="0"/>
              </a:rPr>
              <a:t>int</a:t>
            </a:r>
            <a:r>
              <a:rPr lang="en-US" sz="1400" b="1" dirty="0">
                <a:solidFill>
                  <a:srgbClr val="000000"/>
                </a:solidFill>
                <a:latin typeface="Courier New" pitchFamily="-105" charset="0"/>
              </a:rPr>
              <a:t> </a:t>
            </a:r>
            <a:r>
              <a:rPr lang="en-US" sz="1400" b="1" dirty="0" err="1">
                <a:solidFill>
                  <a:srgbClr val="000000"/>
                </a:solidFill>
                <a:latin typeface="Courier New" pitchFamily="-105" charset="0"/>
              </a:rPr>
              <a:t>i</a:t>
            </a:r>
            <a:r>
              <a:rPr lang="en-US" sz="1400" b="1" dirty="0">
                <a:solidFill>
                  <a:srgbClr val="000000"/>
                </a:solidFill>
                <a:latin typeface="Courier New" pitchFamily="-105" charset="0"/>
              </a:rPr>
              <a:t>=0;i&lt;</a:t>
            </a:r>
            <a:r>
              <a:rPr lang="en-US" sz="1400" b="1" dirty="0" err="1">
                <a:solidFill>
                  <a:srgbClr val="000000"/>
                </a:solidFill>
                <a:latin typeface="Courier New" pitchFamily="-105" charset="0"/>
              </a:rPr>
              <a:t>N;i</a:t>
            </a:r>
            <a:r>
              <a:rPr lang="en-US" sz="1400" b="1" dirty="0">
                <a:solidFill>
                  <a:srgbClr val="000000"/>
                </a:solidFill>
                <a:latin typeface="Courier New" pitchFamily="-105" charset="0"/>
              </a:rPr>
              <a:t>++) {</a:t>
            </a:r>
          </a:p>
          <a:p>
            <a:r>
              <a:rPr lang="en-US" sz="1400" b="1" dirty="0">
                <a:solidFill>
                  <a:srgbClr val="000000"/>
                </a:solidFill>
                <a:latin typeface="Courier New" pitchFamily="-105" charset="0"/>
              </a:rPr>
              <a:t>      sum += </a:t>
            </a:r>
            <a:r>
              <a:rPr lang="en-US" sz="1400" b="1" dirty="0" err="1">
                <a:solidFill>
                  <a:srgbClr val="000000"/>
                </a:solidFill>
                <a:latin typeface="Courier New" pitchFamily="-105" charset="0"/>
              </a:rPr>
              <a:t>sin(r.Rndm</a:t>
            </a:r>
            <a:r>
              <a:rPr lang="en-US" sz="1400" b="1" dirty="0">
                <a:solidFill>
                  <a:srgbClr val="000000"/>
                </a:solidFill>
                <a:latin typeface="Courier New" pitchFamily="-105" charset="0"/>
              </a:rPr>
              <a:t>());</a:t>
            </a:r>
          </a:p>
          <a:p>
            <a:r>
              <a:rPr lang="en-US" sz="1400" b="1" dirty="0">
                <a:solidFill>
                  <a:srgbClr val="000000"/>
                </a:solidFill>
                <a:latin typeface="Courier New" pitchFamily="-105" charset="0"/>
              </a:rPr>
              <a:t>   }</a:t>
            </a:r>
          </a:p>
          <a:p>
            <a:r>
              <a:rPr lang="en-US" sz="1400" b="1" dirty="0">
                <a:solidFill>
                  <a:srgbClr val="000000"/>
                </a:solidFill>
                <a:latin typeface="Courier New" pitchFamily="-105" charset="0"/>
              </a:rPr>
              <a:t>   </a:t>
            </a:r>
            <a:r>
              <a:rPr lang="en-US" sz="1400" b="1" dirty="0" err="1">
                <a:solidFill>
                  <a:srgbClr val="000000"/>
                </a:solidFill>
                <a:latin typeface="Courier New" pitchFamily="-105" charset="0"/>
              </a:rPr>
              <a:t>printf("for</a:t>
            </a:r>
            <a:r>
              <a:rPr lang="en-US" sz="1400" b="1" dirty="0">
                <a:solidFill>
                  <a:srgbClr val="000000"/>
                </a:solidFill>
                <a:latin typeface="Courier New" pitchFamily="-105" charset="0"/>
              </a:rPr>
              <a:t> N=%</a:t>
            </a:r>
            <a:r>
              <a:rPr lang="en-US" sz="1400" b="1" dirty="0" err="1">
                <a:solidFill>
                  <a:srgbClr val="000000"/>
                </a:solidFill>
                <a:latin typeface="Courier New" pitchFamily="-105" charset="0"/>
              </a:rPr>
              <a:t>d</a:t>
            </a:r>
            <a:r>
              <a:rPr lang="en-US" sz="1400" b="1" dirty="0">
                <a:solidFill>
                  <a:srgbClr val="000000"/>
                </a:solidFill>
                <a:latin typeface="Courier New" pitchFamily="-105" charset="0"/>
              </a:rPr>
              <a:t>, sum= %</a:t>
            </a:r>
            <a:r>
              <a:rPr lang="en-US" sz="1400" b="1" dirty="0" err="1">
                <a:solidFill>
                  <a:srgbClr val="000000"/>
                </a:solidFill>
                <a:latin typeface="Courier New" pitchFamily="-105" charset="0"/>
              </a:rPr>
              <a:t>g\n",N,sum</a:t>
            </a:r>
            <a:r>
              <a:rPr lang="en-US" sz="1400" b="1" dirty="0">
                <a:solidFill>
                  <a:srgbClr val="000000"/>
                </a:solidFill>
                <a:latin typeface="Courier New" pitchFamily="-105" charset="0"/>
              </a:rPr>
              <a:t>);</a:t>
            </a:r>
          </a:p>
          <a:p>
            <a:r>
              <a:rPr lang="en-US" sz="1400" b="1" dirty="0">
                <a:solidFill>
                  <a:srgbClr val="000000"/>
                </a:solidFill>
                <a:latin typeface="Courier New" pitchFamily="-105" charset="0"/>
              </a:rPr>
              <a:t>}</a:t>
            </a:r>
          </a:p>
        </p:txBody>
      </p:sp>
      <p:sp>
        <p:nvSpPr>
          <p:cNvPr id="408581" name="Text Box 5"/>
          <p:cNvSpPr txBox="1">
            <a:spLocks noChangeArrowheads="1"/>
          </p:cNvSpPr>
          <p:nvPr/>
        </p:nvSpPr>
        <p:spPr bwMode="auto">
          <a:xfrm>
            <a:off x="6705600" y="4114800"/>
            <a:ext cx="1905000" cy="396875"/>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000" dirty="0">
                <a:solidFill>
                  <a:srgbClr val="F2D908"/>
                </a:solidFill>
                <a:latin typeface="Arial" pitchFamily="-105" charset="0"/>
              </a:rPr>
              <a:t>session4.C</a:t>
            </a:r>
          </a:p>
        </p:txBody>
      </p:sp>
      <p:sp>
        <p:nvSpPr>
          <p:cNvPr id="408582" name="AutoShape 6"/>
          <p:cNvSpPr>
            <a:spLocks noChangeArrowheads="1"/>
          </p:cNvSpPr>
          <p:nvPr/>
        </p:nvSpPr>
        <p:spPr bwMode="auto">
          <a:xfrm>
            <a:off x="533400" y="4724400"/>
            <a:ext cx="2514600" cy="1676400"/>
          </a:xfrm>
          <a:prstGeom prst="wedgeRoundRectCallout">
            <a:avLst>
              <a:gd name="adj1" fmla="val 82449"/>
              <a:gd name="adj2" fmla="val 9944"/>
              <a:gd name="adj3" fmla="val 16667"/>
            </a:avLst>
          </a:prstGeom>
          <a:solidFill>
            <a:srgbClr val="CCFFFF"/>
          </a:solidFill>
          <a:ln w="12700">
            <a:noFill/>
            <a:miter lim="800000"/>
            <a:headEnd/>
            <a:tailEnd/>
          </a:ln>
          <a:effectLst/>
        </p:spPr>
        <p:txBody>
          <a:bodyPr>
            <a:prstTxWarp prst="textNoShape">
              <a:avLst/>
            </a:prstTxWarp>
          </a:bodyPr>
          <a:lstStyle/>
          <a:p>
            <a:pPr algn="ctr"/>
            <a:r>
              <a:rPr lang="en-US" sz="1600" dirty="0">
                <a:solidFill>
                  <a:srgbClr val="000000"/>
                </a:solidFill>
                <a:latin typeface="Arial" pitchFamily="-105" charset="0"/>
              </a:rPr>
              <a:t>File session4.C</a:t>
            </a:r>
          </a:p>
          <a:p>
            <a:pPr algn="ctr"/>
            <a:r>
              <a:rPr lang="en-US" sz="1600" dirty="0">
                <a:solidFill>
                  <a:srgbClr val="000000"/>
                </a:solidFill>
                <a:latin typeface="Arial" pitchFamily="-105" charset="0"/>
              </a:rPr>
              <a:t>Automatically compiled and linked by the</a:t>
            </a:r>
          </a:p>
          <a:p>
            <a:pPr algn="ctr"/>
            <a:r>
              <a:rPr lang="en-US" sz="1600" dirty="0">
                <a:solidFill>
                  <a:srgbClr val="000000"/>
                </a:solidFill>
                <a:latin typeface="Arial" pitchFamily="-105" charset="0"/>
              </a:rPr>
              <a:t>native compiler.</a:t>
            </a:r>
          </a:p>
          <a:p>
            <a:pPr algn="ctr"/>
            <a:r>
              <a:rPr lang="en-US" sz="1600" dirty="0">
                <a:solidFill>
                  <a:srgbClr val="000000"/>
                </a:solidFill>
                <a:latin typeface="Arial" pitchFamily="-105" charset="0"/>
              </a:rPr>
              <a:t>Must be C++ compliant</a:t>
            </a:r>
          </a:p>
        </p:txBody>
      </p:sp>
      <p:sp>
        <p:nvSpPr>
          <p:cNvPr id="9" name="Date Placeholder 8"/>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smtClean="0"/>
              <a:t>Rene Brun: Introduction to ROOT at ITER</a:t>
            </a:r>
            <a:endParaRPr lang="en-US"/>
          </a:p>
        </p:txBody>
      </p:sp>
      <p:sp>
        <p:nvSpPr>
          <p:cNvPr id="11" name="Slide Number Placeholder 4"/>
          <p:cNvSpPr>
            <a:spLocks noGrp="1"/>
          </p:cNvSpPr>
          <p:nvPr>
            <p:ph type="sldNum" sz="quarter" idx="11"/>
          </p:nvPr>
        </p:nvSpPr>
        <p:spPr/>
        <p:txBody>
          <a:bodyPr/>
          <a:lstStyle/>
          <a:p>
            <a:fld id="{E71A43AC-5A30-2647-A788-A23EF1844059}" type="slidenum">
              <a:rPr lang="en-US"/>
              <a:pPr/>
              <a:t>18</a:t>
            </a:fld>
            <a:endParaRPr lang="en-US"/>
          </a:p>
        </p:txBody>
      </p:sp>
      <p:sp>
        <p:nvSpPr>
          <p:cNvPr id="43012" name="Rectangle 4"/>
          <p:cNvSpPr>
            <a:spLocks noGrp="1" noChangeArrowheads="1"/>
          </p:cNvSpPr>
          <p:nvPr>
            <p:ph type="title"/>
          </p:nvPr>
        </p:nvSpPr>
        <p:spPr>
          <a:xfrm>
            <a:off x="779462" y="107577"/>
            <a:ext cx="7581901" cy="762373"/>
          </a:xfrm>
        </p:spPr>
        <p:txBody>
          <a:bodyPr/>
          <a:lstStyle/>
          <a:p>
            <a:r>
              <a:rPr lang="en-US" sz="4000" dirty="0" smtClean="0"/>
              <a:t>Math </a:t>
            </a:r>
            <a:r>
              <a:rPr lang="en-US" sz="4000" dirty="0" err="1" smtClean="0"/>
              <a:t>Libs</a:t>
            </a:r>
            <a:endParaRPr lang="en-US" sz="4000" dirty="0"/>
          </a:p>
        </p:txBody>
      </p:sp>
      <p:pic>
        <p:nvPicPr>
          <p:cNvPr id="43015" name="Picture 7"/>
          <p:cNvPicPr>
            <a:picLocks noChangeAspect="1" noChangeArrowheads="1"/>
          </p:cNvPicPr>
          <p:nvPr/>
        </p:nvPicPr>
        <p:blipFill>
          <a:blip r:embed="rId2"/>
          <a:srcRect/>
          <a:stretch>
            <a:fillRect/>
          </a:stretch>
        </p:blipFill>
        <p:spPr bwMode="auto">
          <a:xfrm>
            <a:off x="304800" y="5562600"/>
            <a:ext cx="3400425" cy="1066800"/>
          </a:xfrm>
          <a:prstGeom prst="rect">
            <a:avLst/>
          </a:prstGeom>
          <a:noFill/>
          <a:ln w="9525">
            <a:noFill/>
            <a:miter lim="800000"/>
            <a:headEnd/>
            <a:tailEnd/>
          </a:ln>
        </p:spPr>
      </p:pic>
      <p:pic>
        <p:nvPicPr>
          <p:cNvPr id="43016" name="Picture 8"/>
          <p:cNvPicPr>
            <a:picLocks noChangeAspect="1" noChangeArrowheads="1"/>
          </p:cNvPicPr>
          <p:nvPr/>
        </p:nvPicPr>
        <p:blipFill>
          <a:blip r:embed="rId3"/>
          <a:srcRect/>
          <a:stretch>
            <a:fillRect/>
          </a:stretch>
        </p:blipFill>
        <p:spPr bwMode="auto">
          <a:xfrm>
            <a:off x="6629400" y="2743200"/>
            <a:ext cx="2133600" cy="1535113"/>
          </a:xfrm>
          <a:prstGeom prst="rect">
            <a:avLst/>
          </a:prstGeom>
          <a:noFill/>
          <a:ln w="9525">
            <a:noFill/>
            <a:miter lim="800000"/>
            <a:headEnd/>
            <a:tailEnd/>
          </a:ln>
        </p:spPr>
      </p:pic>
      <p:pic>
        <p:nvPicPr>
          <p:cNvPr id="43017" name="Picture 9"/>
          <p:cNvPicPr>
            <a:picLocks noChangeAspect="1" noChangeArrowheads="1"/>
          </p:cNvPicPr>
          <p:nvPr/>
        </p:nvPicPr>
        <p:blipFill>
          <a:blip r:embed="rId4"/>
          <a:srcRect/>
          <a:stretch>
            <a:fillRect/>
          </a:stretch>
        </p:blipFill>
        <p:spPr bwMode="auto">
          <a:xfrm>
            <a:off x="6629400" y="838200"/>
            <a:ext cx="2133600" cy="1560513"/>
          </a:xfrm>
          <a:prstGeom prst="rect">
            <a:avLst/>
          </a:prstGeom>
          <a:noFill/>
          <a:ln w="9525">
            <a:noFill/>
            <a:miter lim="800000"/>
            <a:headEnd/>
            <a:tailEnd/>
          </a:ln>
        </p:spPr>
      </p:pic>
      <p:pic>
        <p:nvPicPr>
          <p:cNvPr id="43014" name="Picture 6"/>
          <p:cNvPicPr>
            <a:picLocks noChangeAspect="1" noChangeArrowheads="1"/>
          </p:cNvPicPr>
          <p:nvPr/>
        </p:nvPicPr>
        <p:blipFill>
          <a:blip r:embed="rId5"/>
          <a:srcRect/>
          <a:stretch>
            <a:fillRect/>
          </a:stretch>
        </p:blipFill>
        <p:spPr bwMode="auto">
          <a:xfrm>
            <a:off x="304800" y="838200"/>
            <a:ext cx="6286500" cy="4714875"/>
          </a:xfrm>
          <a:prstGeom prst="rect">
            <a:avLst/>
          </a:prstGeom>
          <a:noFill/>
          <a:ln w="9525">
            <a:noFill/>
            <a:miter lim="800000"/>
            <a:headEnd/>
            <a:tailEnd/>
          </a:ln>
        </p:spPr>
      </p:pic>
      <p:pic>
        <p:nvPicPr>
          <p:cNvPr id="43018" name="Picture 10"/>
          <p:cNvPicPr>
            <a:picLocks noChangeAspect="1" noChangeArrowheads="1"/>
          </p:cNvPicPr>
          <p:nvPr/>
        </p:nvPicPr>
        <p:blipFill>
          <a:blip r:embed="rId6"/>
          <a:srcRect/>
          <a:stretch>
            <a:fillRect/>
          </a:stretch>
        </p:blipFill>
        <p:spPr bwMode="auto">
          <a:xfrm>
            <a:off x="6629400" y="4267200"/>
            <a:ext cx="2133600" cy="1481138"/>
          </a:xfrm>
          <a:prstGeom prst="rect">
            <a:avLst/>
          </a:prstGeom>
          <a:noFill/>
          <a:ln w="9525">
            <a:noFill/>
            <a:miter lim="800000"/>
            <a:headEnd/>
            <a:tailEnd/>
          </a:ln>
        </p:spPr>
      </p:pic>
      <p:sp>
        <p:nvSpPr>
          <p:cNvPr id="43021" name="Text Box 13"/>
          <p:cNvSpPr txBox="1">
            <a:spLocks noChangeArrowheads="1"/>
          </p:cNvSpPr>
          <p:nvPr/>
        </p:nvSpPr>
        <p:spPr bwMode="auto">
          <a:xfrm>
            <a:off x="6781800" y="533400"/>
            <a:ext cx="747713" cy="336550"/>
          </a:xfrm>
          <a:prstGeom prst="rect">
            <a:avLst/>
          </a:prstGeom>
          <a:noFill/>
          <a:ln w="9525">
            <a:noFill/>
            <a:miter lim="800000"/>
            <a:headEnd/>
            <a:tailEnd/>
          </a:ln>
          <a:effectLst/>
        </p:spPr>
        <p:txBody>
          <a:bodyPr wrap="none">
            <a:prstTxWarp prst="textNoShape">
              <a:avLst/>
            </a:prstTxWarp>
            <a:spAutoFit/>
          </a:bodyPr>
          <a:lstStyle/>
          <a:p>
            <a:r>
              <a:rPr lang="en-US" sz="1600"/>
              <a:t>TMVA</a:t>
            </a:r>
          </a:p>
        </p:txBody>
      </p:sp>
      <p:sp>
        <p:nvSpPr>
          <p:cNvPr id="43022" name="Text Box 14"/>
          <p:cNvSpPr txBox="1">
            <a:spLocks noChangeArrowheads="1"/>
          </p:cNvSpPr>
          <p:nvPr/>
        </p:nvSpPr>
        <p:spPr bwMode="auto">
          <a:xfrm>
            <a:off x="6705600" y="2438400"/>
            <a:ext cx="668338" cy="336550"/>
          </a:xfrm>
          <a:prstGeom prst="rect">
            <a:avLst/>
          </a:prstGeom>
          <a:noFill/>
          <a:ln w="9525">
            <a:noFill/>
            <a:miter lim="800000"/>
            <a:headEnd/>
            <a:tailEnd/>
          </a:ln>
          <a:effectLst/>
        </p:spPr>
        <p:txBody>
          <a:bodyPr wrap="none">
            <a:prstTxWarp prst="textNoShape">
              <a:avLst/>
            </a:prstTxWarp>
            <a:spAutoFit/>
          </a:bodyPr>
          <a:lstStyle/>
          <a:p>
            <a:r>
              <a:rPr lang="en-US" sz="1600"/>
              <a:t>SPlot</a:t>
            </a:r>
          </a:p>
        </p:txBody>
      </p:sp>
      <p:sp>
        <p:nvSpPr>
          <p:cNvPr id="12" name="Date Placeholder 11"/>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GUI</a:t>
            </a:r>
            <a:endParaRPr lang="en-US" dirty="0"/>
          </a:p>
        </p:txBody>
      </p:sp>
      <p:sp>
        <p:nvSpPr>
          <p:cNvPr id="7" name="Text Placeholder 6"/>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r>
              <a:rPr lang="en-US" smtClean="0"/>
              <a:t>4 May</a:t>
            </a:r>
            <a:endParaRPr lang="en-US"/>
          </a:p>
        </p:txBody>
      </p:sp>
      <p:sp>
        <p:nvSpPr>
          <p:cNvPr id="4" name="Footer Placeholder 3"/>
          <p:cNvSpPr>
            <a:spLocks noGrp="1"/>
          </p:cNvSpPr>
          <p:nvPr>
            <p:ph type="ftr" sz="quarter" idx="11"/>
          </p:nvPr>
        </p:nvSpPr>
        <p:spPr/>
        <p:txBody>
          <a:bodyPr/>
          <a:lstStyle/>
          <a:p>
            <a:r>
              <a:rPr lang="en-US" smtClean="0"/>
              <a:t>Rene Brun: Introduction to ROOT at ITER</a:t>
            </a:r>
            <a:endParaRPr lang="en-US"/>
          </a:p>
        </p:txBody>
      </p:sp>
      <p:sp>
        <p:nvSpPr>
          <p:cNvPr id="5" name="Slide Number Placeholder 4"/>
          <p:cNvSpPr>
            <a:spLocks noGrp="1"/>
          </p:cNvSpPr>
          <p:nvPr>
            <p:ph type="sldNum" sz="quarter" idx="12"/>
          </p:nvPr>
        </p:nvSpPr>
        <p:spPr/>
        <p:txBody>
          <a:bodyPr/>
          <a:lstStyle/>
          <a:p>
            <a:fld id="{C52758FE-4A5D-6447-9AC2-D9EC95CA39D2}"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Energy Physics</a:t>
            </a:r>
            <a:endParaRPr lang="en-US" dirty="0"/>
          </a:p>
        </p:txBody>
      </p:sp>
      <p:sp>
        <p:nvSpPr>
          <p:cNvPr id="3" name="Content Placeholder 2"/>
          <p:cNvSpPr>
            <a:spLocks noGrp="1"/>
          </p:cNvSpPr>
          <p:nvPr>
            <p:ph idx="1"/>
          </p:nvPr>
        </p:nvSpPr>
        <p:spPr>
          <a:xfrm>
            <a:off x="303197" y="1882588"/>
            <a:ext cx="7581901" cy="3953436"/>
          </a:xfrm>
        </p:spPr>
        <p:txBody>
          <a:bodyPr>
            <a:normAutofit/>
          </a:bodyPr>
          <a:lstStyle/>
          <a:p>
            <a:r>
              <a:rPr lang="en-US" dirty="0" smtClean="0"/>
              <a:t>About 10000 physicists in the HEP domain distributed in a few hundred universities/labs</a:t>
            </a:r>
          </a:p>
          <a:p>
            <a:r>
              <a:rPr lang="en-US" dirty="0" smtClean="0"/>
              <a:t>About 7000 involved in the CERN LHC program</a:t>
            </a:r>
          </a:p>
          <a:p>
            <a:pPr lvl="1"/>
            <a:r>
              <a:rPr lang="en-US" dirty="0" smtClean="0"/>
              <a:t>ATLAS : 2900</a:t>
            </a:r>
          </a:p>
          <a:p>
            <a:pPr lvl="1"/>
            <a:r>
              <a:rPr lang="en-US" dirty="0" smtClean="0"/>
              <a:t>CMS : 2700</a:t>
            </a:r>
          </a:p>
          <a:p>
            <a:pPr lvl="1"/>
            <a:r>
              <a:rPr lang="en-US" dirty="0" smtClean="0"/>
              <a:t>ALICE: 1200</a:t>
            </a:r>
          </a:p>
          <a:p>
            <a:pPr lvl="1"/>
            <a:r>
              <a:rPr lang="en-US" dirty="0" err="1" smtClean="0"/>
              <a:t>LHCb</a:t>
            </a:r>
            <a:r>
              <a:rPr lang="en-US" dirty="0" smtClean="0"/>
              <a:t> : 600</a:t>
            </a:r>
            <a:endParaRPr lang="en-US" dirty="0"/>
          </a:p>
        </p:txBody>
      </p:sp>
      <p:pic>
        <p:nvPicPr>
          <p:cNvPr id="4" name="Picture 3" descr="LHCview.tiff"/>
          <p:cNvPicPr>
            <a:picLocks noChangeAspect="1"/>
          </p:cNvPicPr>
          <p:nvPr/>
        </p:nvPicPr>
        <p:blipFill>
          <a:blip r:embed="rId2"/>
          <a:stretch>
            <a:fillRect/>
          </a:stretch>
        </p:blipFill>
        <p:spPr>
          <a:xfrm>
            <a:off x="2902696" y="3935534"/>
            <a:ext cx="6241303" cy="2178277"/>
          </a:xfrm>
          <a:prstGeom prst="rect">
            <a:avLst/>
          </a:prstGeom>
        </p:spPr>
      </p:pic>
      <p:sp>
        <p:nvSpPr>
          <p:cNvPr id="5" name="Date Placeholder 4"/>
          <p:cNvSpPr>
            <a:spLocks noGrp="1"/>
          </p:cNvSpPr>
          <p:nvPr>
            <p:ph type="dt" sz="half" idx="10"/>
          </p:nvPr>
        </p:nvSpPr>
        <p:spPr/>
        <p:txBody>
          <a:bodyPr/>
          <a:lstStyle/>
          <a:p>
            <a:r>
              <a:rPr lang="en-US" smtClean="0">
                <a:solidFill>
                  <a:srgbClr val="F2D908"/>
                </a:solidFill>
              </a:rPr>
              <a:t>4 May</a:t>
            </a:r>
            <a:endParaRPr lang="en-US" dirty="0">
              <a:solidFill>
                <a:srgbClr val="F2D908"/>
              </a:solidFill>
            </a:endParaRPr>
          </a:p>
        </p:txBody>
      </p:sp>
      <p:sp>
        <p:nvSpPr>
          <p:cNvPr id="6" name="Slide Number Placeholder 5"/>
          <p:cNvSpPr>
            <a:spLocks noGrp="1"/>
          </p:cNvSpPr>
          <p:nvPr>
            <p:ph type="sldNum" sz="quarter" idx="12"/>
          </p:nvPr>
        </p:nvSpPr>
        <p:spPr/>
        <p:txBody>
          <a:bodyPr/>
          <a:lstStyle/>
          <a:p>
            <a:fld id="{C52758FE-4A5D-6447-9AC2-D9EC95CA39D2}" type="slidenum">
              <a:rPr lang="en-US" smtClean="0">
                <a:solidFill>
                  <a:srgbClr val="F2D908"/>
                </a:solidFill>
              </a:rPr>
              <a:pPr/>
              <a:t>2</a:t>
            </a:fld>
            <a:endParaRPr lang="en-US" dirty="0">
              <a:solidFill>
                <a:srgbClr val="F2D908"/>
              </a:solidFill>
            </a:endParaRPr>
          </a:p>
        </p:txBody>
      </p:sp>
      <p:sp>
        <p:nvSpPr>
          <p:cNvPr id="7" name="Footer Placeholder 6"/>
          <p:cNvSpPr>
            <a:spLocks noGrp="1"/>
          </p:cNvSpPr>
          <p:nvPr>
            <p:ph type="ftr" sz="quarter" idx="11"/>
          </p:nvPr>
        </p:nvSpPr>
        <p:spPr/>
        <p:txBody>
          <a:bodyPr/>
          <a:lstStyle/>
          <a:p>
            <a:r>
              <a:rPr lang="en-US" smtClean="0">
                <a:solidFill>
                  <a:srgbClr val="F2D908"/>
                </a:solidFill>
              </a:rPr>
              <a:t>Rene Brun: Introduction to ROOT at ITER</a:t>
            </a:r>
            <a:endParaRPr lang="en-US" dirty="0">
              <a:solidFill>
                <a:srgbClr val="F2D908"/>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Rene Brun: Introduction to ROOT at ITER</a:t>
            </a:r>
            <a:endParaRPr lang="en-US"/>
          </a:p>
        </p:txBody>
      </p:sp>
      <p:sp>
        <p:nvSpPr>
          <p:cNvPr id="9" name="Slide Number Placeholder 5"/>
          <p:cNvSpPr>
            <a:spLocks noGrp="1"/>
          </p:cNvSpPr>
          <p:nvPr>
            <p:ph type="sldNum" sz="quarter" idx="12"/>
          </p:nvPr>
        </p:nvSpPr>
        <p:spPr/>
        <p:txBody>
          <a:bodyPr/>
          <a:lstStyle/>
          <a:p>
            <a:fld id="{26E782E7-824F-184C-8B4C-60BA91D439C3}" type="slidenum">
              <a:rPr lang="en-US"/>
              <a:pPr/>
              <a:t>20</a:t>
            </a:fld>
            <a:endParaRPr lang="en-US"/>
          </a:p>
        </p:txBody>
      </p:sp>
      <p:sp>
        <p:nvSpPr>
          <p:cNvPr id="479234" name="Rectangle 2"/>
          <p:cNvSpPr>
            <a:spLocks noGrp="1" noChangeArrowheads="1"/>
          </p:cNvSpPr>
          <p:nvPr>
            <p:ph type="title"/>
          </p:nvPr>
        </p:nvSpPr>
        <p:spPr>
          <a:xfrm>
            <a:off x="1150938" y="152400"/>
            <a:ext cx="7154862" cy="609600"/>
          </a:xfrm>
        </p:spPr>
        <p:txBody>
          <a:bodyPr/>
          <a:lstStyle/>
          <a:p>
            <a:r>
              <a:rPr lang="en-US" sz="3600"/>
              <a:t>GUI (Graphical User Interface)</a:t>
            </a:r>
          </a:p>
        </p:txBody>
      </p:sp>
      <p:pic>
        <p:nvPicPr>
          <p:cNvPr id="479235" name="Picture 3" descr="snapshot1"/>
          <p:cNvPicPr>
            <a:picLocks noChangeAspect="1" noChangeArrowheads="1"/>
          </p:cNvPicPr>
          <p:nvPr/>
        </p:nvPicPr>
        <p:blipFill>
          <a:blip r:embed="rId2"/>
          <a:srcRect/>
          <a:stretch>
            <a:fillRect/>
          </a:stretch>
        </p:blipFill>
        <p:spPr bwMode="auto">
          <a:xfrm>
            <a:off x="5626100" y="1219200"/>
            <a:ext cx="3365500" cy="2257425"/>
          </a:xfrm>
          <a:prstGeom prst="rect">
            <a:avLst/>
          </a:prstGeom>
          <a:noFill/>
        </p:spPr>
      </p:pic>
      <p:pic>
        <p:nvPicPr>
          <p:cNvPr id="479236" name="Picture 4" descr="th2_sty_emb7"/>
          <p:cNvPicPr>
            <a:picLocks noChangeAspect="1" noChangeArrowheads="1"/>
          </p:cNvPicPr>
          <p:nvPr/>
        </p:nvPicPr>
        <p:blipFill>
          <a:blip r:embed="rId3"/>
          <a:srcRect/>
          <a:stretch>
            <a:fillRect/>
          </a:stretch>
        </p:blipFill>
        <p:spPr bwMode="auto">
          <a:xfrm>
            <a:off x="152400" y="1209675"/>
            <a:ext cx="5334000" cy="3111500"/>
          </a:xfrm>
          <a:prstGeom prst="rect">
            <a:avLst/>
          </a:prstGeom>
          <a:noFill/>
        </p:spPr>
      </p:pic>
      <p:pic>
        <p:nvPicPr>
          <p:cNvPr id="479237" name="Picture 5" descr="TSessionViewer"/>
          <p:cNvPicPr>
            <a:picLocks noChangeAspect="1" noChangeArrowheads="1"/>
          </p:cNvPicPr>
          <p:nvPr/>
        </p:nvPicPr>
        <p:blipFill>
          <a:blip r:embed="rId4"/>
          <a:srcRect/>
          <a:stretch>
            <a:fillRect/>
          </a:stretch>
        </p:blipFill>
        <p:spPr bwMode="auto">
          <a:xfrm>
            <a:off x="5614988" y="3573463"/>
            <a:ext cx="3376612" cy="2522537"/>
          </a:xfrm>
          <a:prstGeom prst="rect">
            <a:avLst/>
          </a:prstGeom>
          <a:noFill/>
        </p:spPr>
      </p:pic>
      <p:pic>
        <p:nvPicPr>
          <p:cNvPr id="479238" name="Picture 6" descr="TGColorDialog"/>
          <p:cNvPicPr>
            <a:picLocks noChangeAspect="1" noChangeArrowheads="1"/>
          </p:cNvPicPr>
          <p:nvPr/>
        </p:nvPicPr>
        <p:blipFill>
          <a:blip r:embed="rId5"/>
          <a:srcRect/>
          <a:stretch>
            <a:fillRect/>
          </a:stretch>
        </p:blipFill>
        <p:spPr bwMode="auto">
          <a:xfrm>
            <a:off x="152400" y="4414838"/>
            <a:ext cx="3600450" cy="1681162"/>
          </a:xfrm>
          <a:prstGeom prst="rect">
            <a:avLst/>
          </a:prstGeom>
          <a:noFill/>
        </p:spPr>
      </p:pic>
      <p:pic>
        <p:nvPicPr>
          <p:cNvPr id="479239" name="Picture 7" descr="reve1"/>
          <p:cNvPicPr>
            <a:picLocks noChangeAspect="1" noChangeArrowheads="1"/>
          </p:cNvPicPr>
          <p:nvPr/>
        </p:nvPicPr>
        <p:blipFill>
          <a:blip r:embed="rId6"/>
          <a:srcRect/>
          <a:stretch>
            <a:fillRect/>
          </a:stretch>
        </p:blipFill>
        <p:spPr bwMode="auto">
          <a:xfrm>
            <a:off x="3898900" y="4400550"/>
            <a:ext cx="1587500" cy="1695450"/>
          </a:xfrm>
          <a:prstGeom prst="rect">
            <a:avLst/>
          </a:prstGeom>
          <a:noFill/>
        </p:spPr>
      </p:pic>
      <p:sp>
        <p:nvSpPr>
          <p:cNvPr id="10" name="Date Placeholder 9"/>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smtClean="0"/>
              <a:t>Rene Brun: Introduction to ROOT at ITER</a:t>
            </a:r>
            <a:endParaRPr lang="en-US"/>
          </a:p>
        </p:txBody>
      </p:sp>
      <p:sp>
        <p:nvSpPr>
          <p:cNvPr id="6" name="Slide Number Placeholder 4"/>
          <p:cNvSpPr>
            <a:spLocks noGrp="1"/>
          </p:cNvSpPr>
          <p:nvPr>
            <p:ph type="sldNum" sz="quarter" idx="12"/>
          </p:nvPr>
        </p:nvSpPr>
        <p:spPr/>
        <p:txBody>
          <a:bodyPr/>
          <a:lstStyle/>
          <a:p>
            <a:fld id="{AD2423AC-D7FA-3E4B-9E21-1D85ACCE17BE}" type="slidenum">
              <a:rPr lang="en-US"/>
              <a:pPr/>
              <a:t>21</a:t>
            </a:fld>
            <a:endParaRPr lang="en-US"/>
          </a:p>
        </p:txBody>
      </p:sp>
      <p:sp>
        <p:nvSpPr>
          <p:cNvPr id="331778" name="Rectangle 2"/>
          <p:cNvSpPr>
            <a:spLocks noGrp="1" noChangeArrowheads="1"/>
          </p:cNvSpPr>
          <p:nvPr>
            <p:ph type="title"/>
          </p:nvPr>
        </p:nvSpPr>
        <p:spPr>
          <a:xfrm>
            <a:off x="1150938" y="152400"/>
            <a:ext cx="7154862" cy="838200"/>
          </a:xfrm>
        </p:spPr>
        <p:txBody>
          <a:bodyPr/>
          <a:lstStyle/>
          <a:p>
            <a:pPr algn="ctr"/>
            <a:r>
              <a:rPr lang="en-US"/>
              <a:t>GUI User example</a:t>
            </a:r>
          </a:p>
        </p:txBody>
      </p:sp>
      <p:pic>
        <p:nvPicPr>
          <p:cNvPr id="331779" name="Picture 3"/>
          <p:cNvPicPr>
            <a:picLocks noChangeAspect="1" noChangeArrowheads="1"/>
          </p:cNvPicPr>
          <p:nvPr/>
        </p:nvPicPr>
        <p:blipFill>
          <a:blip r:embed="rId2"/>
          <a:srcRect/>
          <a:stretch>
            <a:fillRect/>
          </a:stretch>
        </p:blipFill>
        <p:spPr bwMode="auto">
          <a:xfrm>
            <a:off x="2895600" y="1752600"/>
            <a:ext cx="5903913" cy="4237038"/>
          </a:xfrm>
          <a:prstGeom prst="rect">
            <a:avLst/>
          </a:prstGeom>
          <a:noFill/>
        </p:spPr>
      </p:pic>
      <p:sp>
        <p:nvSpPr>
          <p:cNvPr id="331780" name="AutoShape 4"/>
          <p:cNvSpPr>
            <a:spLocks noChangeArrowheads="1"/>
          </p:cNvSpPr>
          <p:nvPr/>
        </p:nvSpPr>
        <p:spPr bwMode="auto">
          <a:xfrm>
            <a:off x="33338" y="2090738"/>
            <a:ext cx="2405062" cy="2066925"/>
          </a:xfrm>
          <a:prstGeom prst="wedgeRoundRectCallout">
            <a:avLst>
              <a:gd name="adj1" fmla="val 62144"/>
              <a:gd name="adj2" fmla="val 73042"/>
              <a:gd name="adj3" fmla="val 16667"/>
            </a:avLst>
          </a:prstGeom>
          <a:gradFill rotWithShape="0">
            <a:gsLst>
              <a:gs pos="0">
                <a:srgbClr val="FF9900"/>
              </a:gs>
              <a:gs pos="100000">
                <a:srgbClr val="FF6600"/>
              </a:gs>
            </a:gsLst>
            <a:lin ang="5400000" scaled="1"/>
          </a:gradFill>
          <a:ln w="12700">
            <a:noFill/>
            <a:miter lim="800000"/>
            <a:headEnd/>
            <a:tailEnd/>
          </a:ln>
          <a:effectLst/>
        </p:spPr>
        <p:txBody>
          <a:bodyPr anchor="ctr">
            <a:prstTxWarp prst="textNoShape">
              <a:avLst/>
            </a:prstTxWarp>
            <a:spAutoFit/>
          </a:bodyPr>
          <a:lstStyle/>
          <a:p>
            <a:pPr algn="ctr"/>
            <a:r>
              <a:rPr lang="en-US" sz="2000">
                <a:latin typeface="Courier New" charset="0"/>
              </a:rPr>
              <a:t>Example of GUI</a:t>
            </a:r>
          </a:p>
          <a:p>
            <a:pPr algn="ctr"/>
            <a:r>
              <a:rPr lang="en-US" sz="2000">
                <a:latin typeface="Courier New" charset="0"/>
              </a:rPr>
              <a:t>based on ROOT tools</a:t>
            </a:r>
          </a:p>
          <a:p>
            <a:pPr algn="ctr"/>
            <a:r>
              <a:rPr lang="en-US" sz="2000">
                <a:latin typeface="Courier New" charset="0"/>
              </a:rPr>
              <a:t>Each element</a:t>
            </a:r>
          </a:p>
          <a:p>
            <a:pPr algn="ctr"/>
            <a:r>
              <a:rPr lang="en-US" sz="2000">
                <a:latin typeface="Courier New" charset="0"/>
              </a:rPr>
              <a:t>is clickable</a:t>
            </a:r>
          </a:p>
        </p:txBody>
      </p:sp>
      <p:sp>
        <p:nvSpPr>
          <p:cNvPr id="7" name="Date Placeholder 6"/>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smtClean="0"/>
              <a:t>Rene Brun: Introduction to ROOT at ITER</a:t>
            </a:r>
            <a:endParaRPr lang="en-US"/>
          </a:p>
        </p:txBody>
      </p:sp>
      <p:sp>
        <p:nvSpPr>
          <p:cNvPr id="6" name="Slide Number Placeholder 4"/>
          <p:cNvSpPr>
            <a:spLocks noGrp="1"/>
          </p:cNvSpPr>
          <p:nvPr>
            <p:ph type="sldNum" sz="quarter" idx="12"/>
          </p:nvPr>
        </p:nvSpPr>
        <p:spPr/>
        <p:txBody>
          <a:bodyPr/>
          <a:lstStyle/>
          <a:p>
            <a:fld id="{5BA01034-B12D-E44B-B967-0CEE9FA7573F}" type="slidenum">
              <a:rPr lang="en-US"/>
              <a:pPr/>
              <a:t>22</a:t>
            </a:fld>
            <a:endParaRPr lang="en-US"/>
          </a:p>
        </p:txBody>
      </p:sp>
      <p:sp>
        <p:nvSpPr>
          <p:cNvPr id="332802" name="Rectangle 2"/>
          <p:cNvSpPr>
            <a:spLocks noGrp="1" noChangeArrowheads="1"/>
          </p:cNvSpPr>
          <p:nvPr>
            <p:ph type="title"/>
          </p:nvPr>
        </p:nvSpPr>
        <p:spPr>
          <a:xfrm>
            <a:off x="685800" y="304800"/>
            <a:ext cx="7772400" cy="755650"/>
          </a:xfrm>
          <a:solidFill>
            <a:schemeClr val="accent1"/>
          </a:solidFill>
        </p:spPr>
        <p:txBody>
          <a:bodyPr/>
          <a:lstStyle/>
          <a:p>
            <a:r>
              <a:rPr lang="en-US"/>
              <a:t>GUI Examples</a:t>
            </a:r>
          </a:p>
        </p:txBody>
      </p:sp>
      <p:pic>
        <p:nvPicPr>
          <p:cNvPr id="332803" name="Picture 3" descr="RootShower1"/>
          <p:cNvPicPr>
            <a:picLocks noChangeAspect="1" noChangeArrowheads="1"/>
          </p:cNvPicPr>
          <p:nvPr/>
        </p:nvPicPr>
        <p:blipFill>
          <a:blip r:embed="rId2"/>
          <a:srcRect/>
          <a:stretch>
            <a:fillRect/>
          </a:stretch>
        </p:blipFill>
        <p:spPr bwMode="auto">
          <a:xfrm>
            <a:off x="609600" y="1371600"/>
            <a:ext cx="4495800" cy="3646488"/>
          </a:xfrm>
          <a:prstGeom prst="rect">
            <a:avLst/>
          </a:prstGeom>
          <a:noFill/>
        </p:spPr>
      </p:pic>
      <p:pic>
        <p:nvPicPr>
          <p:cNvPr id="332804" name="Picture 4" descr="RootShower2"/>
          <p:cNvPicPr>
            <a:picLocks noChangeAspect="1" noChangeArrowheads="1"/>
          </p:cNvPicPr>
          <p:nvPr/>
        </p:nvPicPr>
        <p:blipFill>
          <a:blip r:embed="rId3"/>
          <a:srcRect/>
          <a:stretch>
            <a:fillRect/>
          </a:stretch>
        </p:blipFill>
        <p:spPr bwMode="auto">
          <a:xfrm>
            <a:off x="4038600" y="2895600"/>
            <a:ext cx="4495800" cy="3644900"/>
          </a:xfrm>
          <a:prstGeom prst="rect">
            <a:avLst/>
          </a:prstGeom>
          <a:noFill/>
        </p:spPr>
      </p:pic>
      <p:sp>
        <p:nvSpPr>
          <p:cNvPr id="7" name="Date Placeholder 6"/>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Rene Brun: Introduction to ROOT at ITER</a:t>
            </a:r>
            <a:endParaRPr lang="en-US"/>
          </a:p>
        </p:txBody>
      </p:sp>
      <p:sp>
        <p:nvSpPr>
          <p:cNvPr id="6" name="Slide Number Placeholder 5"/>
          <p:cNvSpPr>
            <a:spLocks noGrp="1"/>
          </p:cNvSpPr>
          <p:nvPr>
            <p:ph type="sldNum" sz="quarter" idx="12"/>
          </p:nvPr>
        </p:nvSpPr>
        <p:spPr/>
        <p:txBody>
          <a:bodyPr/>
          <a:lstStyle/>
          <a:p>
            <a:fld id="{B41CB0CC-0651-1243-839A-B5007A74704E}" type="slidenum">
              <a:rPr lang="en-US"/>
              <a:pPr/>
              <a:t>23</a:t>
            </a:fld>
            <a:endParaRPr lang="en-US"/>
          </a:p>
        </p:txBody>
      </p:sp>
      <p:sp>
        <p:nvSpPr>
          <p:cNvPr id="517122" name="Rectangle 2"/>
          <p:cNvSpPr>
            <a:spLocks noGrp="1" noChangeArrowheads="1"/>
          </p:cNvSpPr>
          <p:nvPr>
            <p:ph type="body" idx="1"/>
          </p:nvPr>
        </p:nvSpPr>
        <p:spPr>
          <a:xfrm>
            <a:off x="152400" y="1676400"/>
            <a:ext cx="2743200" cy="3352800"/>
          </a:xfrm>
        </p:spPr>
        <p:txBody>
          <a:bodyPr/>
          <a:lstStyle/>
          <a:p>
            <a:r>
              <a:rPr lang="en-US" sz="2000"/>
              <a:t>The GUI builder provides GUI tools for developing user interfaces based on the ROOT GUI classes. It includes over 30 advanced widgets and an automatic C++ code generator.</a:t>
            </a:r>
          </a:p>
        </p:txBody>
      </p:sp>
      <p:sp>
        <p:nvSpPr>
          <p:cNvPr id="517124" name="Text Box 4"/>
          <p:cNvSpPr txBox="1">
            <a:spLocks noChangeArrowheads="1"/>
          </p:cNvSpPr>
          <p:nvPr/>
        </p:nvSpPr>
        <p:spPr bwMode="auto">
          <a:xfrm>
            <a:off x="1066800" y="304800"/>
            <a:ext cx="5334000" cy="519113"/>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800"/>
              <a:t>The GUI Builder</a:t>
            </a:r>
          </a:p>
        </p:txBody>
      </p:sp>
      <p:pic>
        <p:nvPicPr>
          <p:cNvPr id="517125" name="Picture 5" descr="bld_contextmenu2"/>
          <p:cNvPicPr>
            <a:picLocks noChangeAspect="1" noChangeArrowheads="1"/>
          </p:cNvPicPr>
          <p:nvPr/>
        </p:nvPicPr>
        <p:blipFill>
          <a:blip r:embed="rId2"/>
          <a:srcRect/>
          <a:stretch>
            <a:fillRect/>
          </a:stretch>
        </p:blipFill>
        <p:spPr bwMode="auto">
          <a:xfrm>
            <a:off x="2971800" y="1447800"/>
            <a:ext cx="5916613" cy="409257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Rene Brun: Introduction to ROOT at ITER</a:t>
            </a:r>
            <a:endParaRPr lang="en-US"/>
          </a:p>
        </p:txBody>
      </p:sp>
      <p:sp>
        <p:nvSpPr>
          <p:cNvPr id="16" name="Slide Number Placeholder 5"/>
          <p:cNvSpPr>
            <a:spLocks noGrp="1"/>
          </p:cNvSpPr>
          <p:nvPr>
            <p:ph type="sldNum" sz="quarter" idx="12"/>
          </p:nvPr>
        </p:nvSpPr>
        <p:spPr/>
        <p:txBody>
          <a:bodyPr/>
          <a:lstStyle/>
          <a:p>
            <a:fld id="{D697B4CB-50AA-8648-97B6-DE9DF1BF2FAC}" type="slidenum">
              <a:rPr lang="en-US"/>
              <a:pPr/>
              <a:t>24</a:t>
            </a:fld>
            <a:endParaRPr lang="en-US"/>
          </a:p>
        </p:txBody>
      </p:sp>
      <p:sp>
        <p:nvSpPr>
          <p:cNvPr id="515074" name="Rectangle 2"/>
          <p:cNvSpPr>
            <a:spLocks noGrp="1" noChangeArrowheads="1"/>
          </p:cNvSpPr>
          <p:nvPr>
            <p:ph type="title"/>
          </p:nvPr>
        </p:nvSpPr>
        <p:spPr>
          <a:xfrm>
            <a:off x="1150938" y="152400"/>
            <a:ext cx="7154862" cy="685800"/>
          </a:xfrm>
        </p:spPr>
        <p:txBody>
          <a:bodyPr/>
          <a:lstStyle/>
          <a:p>
            <a:r>
              <a:rPr lang="en-US" sz="3600"/>
              <a:t>GUI C++ code generator</a:t>
            </a:r>
            <a:endParaRPr lang="en-US" sz="3600">
              <a:sym typeface="Wingdings 2" charset="2"/>
            </a:endParaRPr>
          </a:p>
        </p:txBody>
      </p:sp>
      <p:sp>
        <p:nvSpPr>
          <p:cNvPr id="515075" name="Rectangle 3"/>
          <p:cNvSpPr>
            <a:spLocks noGrp="1" noChangeArrowheads="1"/>
          </p:cNvSpPr>
          <p:nvPr>
            <p:ph type="body" idx="1"/>
          </p:nvPr>
        </p:nvSpPr>
        <p:spPr>
          <a:xfrm>
            <a:off x="228600" y="2057400"/>
            <a:ext cx="3581400" cy="3505200"/>
          </a:xfrm>
          <a:noFill/>
          <a:ln/>
        </p:spPr>
        <p:txBody>
          <a:bodyPr/>
          <a:lstStyle/>
          <a:p>
            <a:r>
              <a:rPr lang="en-US" sz="1600"/>
              <a:t>When pressing </a:t>
            </a:r>
            <a:r>
              <a:rPr lang="en-US" sz="1600" i="1">
                <a:solidFill>
                  <a:schemeClr val="hlink"/>
                </a:solidFill>
              </a:rPr>
              <a:t>ctrl+S</a:t>
            </a:r>
            <a:r>
              <a:rPr lang="en-US" sz="1600"/>
              <a:t> on any widget it is </a:t>
            </a:r>
            <a:r>
              <a:rPr lang="en-US" sz="1600" b="1"/>
              <a:t>saved as a C++ macro</a:t>
            </a:r>
            <a:r>
              <a:rPr lang="en-US" sz="1600"/>
              <a:t> </a:t>
            </a:r>
            <a:r>
              <a:rPr lang="en-US" sz="1600" b="1"/>
              <a:t>file</a:t>
            </a:r>
            <a:r>
              <a:rPr lang="en-US" sz="1600"/>
              <a:t> thanks to the </a:t>
            </a:r>
            <a:r>
              <a:rPr lang="en-US" sz="1600" i="1"/>
              <a:t>SavePrimitive</a:t>
            </a:r>
            <a:r>
              <a:rPr lang="en-US" sz="1600"/>
              <a:t> methods implemented in all GUI classes. The generated macro can be edited and then executed via CINT</a:t>
            </a:r>
          </a:p>
          <a:p>
            <a:r>
              <a:rPr lang="en-US" sz="1600"/>
              <a:t>Executing the macro restores the complete original GUI as well as all created signal/slot connections in a global way</a:t>
            </a:r>
          </a:p>
        </p:txBody>
      </p:sp>
      <p:pic>
        <p:nvPicPr>
          <p:cNvPr id="515076" name="Picture 4" descr="rsh"/>
          <p:cNvPicPr>
            <a:picLocks noChangeAspect="1" noChangeArrowheads="1"/>
          </p:cNvPicPr>
          <p:nvPr/>
        </p:nvPicPr>
        <p:blipFill>
          <a:blip r:embed="rId2"/>
          <a:srcRect/>
          <a:stretch>
            <a:fillRect/>
          </a:stretch>
        </p:blipFill>
        <p:spPr bwMode="auto">
          <a:xfrm>
            <a:off x="5803900" y="1076325"/>
            <a:ext cx="3148013" cy="2843213"/>
          </a:xfrm>
          <a:prstGeom prst="rect">
            <a:avLst/>
          </a:prstGeom>
          <a:noFill/>
          <a:ln w="9525">
            <a:noFill/>
            <a:miter lim="800000"/>
            <a:headEnd/>
            <a:tailEnd/>
          </a:ln>
        </p:spPr>
      </p:pic>
      <p:grpSp>
        <p:nvGrpSpPr>
          <p:cNvPr id="2" name="Group 5"/>
          <p:cNvGrpSpPr>
            <a:grpSpLocks/>
          </p:cNvGrpSpPr>
          <p:nvPr/>
        </p:nvGrpSpPr>
        <p:grpSpPr bwMode="auto">
          <a:xfrm>
            <a:off x="4525963" y="5070475"/>
            <a:ext cx="4551362" cy="1150938"/>
            <a:chOff x="2855" y="2982"/>
            <a:chExt cx="3108" cy="1069"/>
          </a:xfrm>
        </p:grpSpPr>
        <p:pic>
          <p:nvPicPr>
            <p:cNvPr id="515078" name="Picture 6" descr="paper1"/>
            <p:cNvPicPr>
              <a:picLocks noChangeAspect="1" noChangeArrowheads="1"/>
            </p:cNvPicPr>
            <p:nvPr/>
          </p:nvPicPr>
          <p:blipFill>
            <a:blip r:embed="rId3"/>
            <a:srcRect/>
            <a:stretch>
              <a:fillRect/>
            </a:stretch>
          </p:blipFill>
          <p:spPr bwMode="auto">
            <a:xfrm>
              <a:off x="2855" y="3024"/>
              <a:ext cx="3063" cy="1027"/>
            </a:xfrm>
            <a:prstGeom prst="rect">
              <a:avLst/>
            </a:prstGeom>
            <a:noFill/>
          </p:spPr>
        </p:pic>
        <p:sp>
          <p:nvSpPr>
            <p:cNvPr id="515079" name="Text Box 7"/>
            <p:cNvSpPr txBox="1">
              <a:spLocks noChangeArrowheads="1"/>
            </p:cNvSpPr>
            <p:nvPr/>
          </p:nvSpPr>
          <p:spPr bwMode="auto">
            <a:xfrm>
              <a:off x="2908" y="2982"/>
              <a:ext cx="3055" cy="1050"/>
            </a:xfrm>
            <a:prstGeom prst="rect">
              <a:avLst/>
            </a:prstGeom>
            <a:noFill/>
            <a:ln w="12700">
              <a:noFill/>
              <a:miter lim="800000"/>
              <a:headEnd type="none" w="sm" len="sm"/>
              <a:tailEnd type="none" w="sm" len="sm"/>
            </a:ln>
            <a:effectLst/>
          </p:spPr>
          <p:txBody>
            <a:bodyPr>
              <a:prstTxWarp prst="textNoShape">
                <a:avLst/>
              </a:prstTxWarp>
              <a:spAutoFit/>
            </a:bodyPr>
            <a:lstStyle/>
            <a:p>
              <a:pPr eaLnBrk="0" hangingPunct="0"/>
              <a:r>
                <a:rPr lang="en-US" sz="1200">
                  <a:latin typeface="Courier New" charset="0"/>
                </a:rPr>
                <a:t> </a:t>
              </a:r>
              <a:r>
                <a:rPr lang="en-US" sz="800" b="1" i="1">
                  <a:latin typeface="Courier New" charset="0"/>
                </a:rPr>
                <a:t>// transient frame</a:t>
              </a:r>
            </a:p>
            <a:p>
              <a:pPr eaLnBrk="0" hangingPunct="0"/>
              <a:r>
                <a:rPr lang="en-US" sz="800" b="1">
                  <a:latin typeface="Courier New" charset="0"/>
                </a:rPr>
                <a:t> TGTransientFrame *frame2 = new TGTransientFrame(gClient-&gt;GetRoot(),760,590);</a:t>
              </a:r>
            </a:p>
            <a:p>
              <a:pPr eaLnBrk="0" hangingPunct="0"/>
              <a:r>
                <a:rPr lang="en-US" sz="800" b="1">
                  <a:latin typeface="Courier New" charset="0"/>
                </a:rPr>
                <a:t> </a:t>
              </a:r>
              <a:r>
                <a:rPr lang="en-US" sz="800" b="1" i="1">
                  <a:latin typeface="Courier New" charset="0"/>
                </a:rPr>
                <a:t>// group frame</a:t>
              </a:r>
            </a:p>
            <a:p>
              <a:pPr eaLnBrk="0" hangingPunct="0"/>
              <a:r>
                <a:rPr lang="en-US" sz="800" b="1">
                  <a:latin typeface="Courier New" charset="0"/>
                </a:rPr>
                <a:t> TGGroupFrame *frame3 = new TGGroupFrame(frame2,"curve");</a:t>
              </a:r>
            </a:p>
            <a:p>
              <a:pPr eaLnBrk="0" hangingPunct="0"/>
              <a:endParaRPr lang="en-US" sz="800" b="1">
                <a:latin typeface="Courier New" charset="0"/>
              </a:endParaRPr>
            </a:p>
            <a:p>
              <a:pPr eaLnBrk="0" hangingPunct="0"/>
              <a:r>
                <a:rPr lang="en-US" sz="800" b="1">
                  <a:latin typeface="Courier New" charset="0"/>
                </a:rPr>
                <a:t> TGRadioButton *frame4 = new TGRadioButton(frame3,"gaus",10);</a:t>
              </a:r>
            </a:p>
            <a:p>
              <a:pPr eaLnBrk="0" hangingPunct="0"/>
              <a:r>
                <a:rPr lang="en-US" sz="800" b="1">
                  <a:latin typeface="Courier New" charset="0"/>
                </a:rPr>
                <a:t> frame3-&gt;AddFrame(frame4);</a:t>
              </a:r>
            </a:p>
            <a:p>
              <a:pPr eaLnBrk="0" hangingPunct="0"/>
              <a:r>
                <a:rPr lang="en-US" sz="800" b="1">
                  <a:latin typeface="Courier New" charset="0"/>
                </a:rPr>
                <a:t> </a:t>
              </a:r>
            </a:p>
          </p:txBody>
        </p:sp>
      </p:grpSp>
      <p:pic>
        <p:nvPicPr>
          <p:cNvPr id="515080" name="Picture 8" descr="save"/>
          <p:cNvPicPr>
            <a:picLocks noChangeAspect="1" noChangeArrowheads="1"/>
          </p:cNvPicPr>
          <p:nvPr/>
        </p:nvPicPr>
        <p:blipFill>
          <a:blip r:embed="rId4"/>
          <a:srcRect/>
          <a:stretch>
            <a:fillRect/>
          </a:stretch>
        </p:blipFill>
        <p:spPr bwMode="auto">
          <a:xfrm>
            <a:off x="4586288" y="3344863"/>
            <a:ext cx="1870075" cy="1560512"/>
          </a:xfrm>
          <a:prstGeom prst="rect">
            <a:avLst/>
          </a:prstGeom>
          <a:noFill/>
        </p:spPr>
      </p:pic>
      <p:sp>
        <p:nvSpPr>
          <p:cNvPr id="515081" name="AutoShape 9"/>
          <p:cNvSpPr>
            <a:spLocks noChangeArrowheads="1"/>
          </p:cNvSpPr>
          <p:nvPr/>
        </p:nvSpPr>
        <p:spPr bwMode="auto">
          <a:xfrm rot="9091304" flipV="1">
            <a:off x="5178425" y="2387600"/>
            <a:ext cx="1109663" cy="1173163"/>
          </a:xfrm>
          <a:custGeom>
            <a:avLst/>
            <a:gdLst>
              <a:gd name="G0" fmla="+- -1187643 0 0"/>
              <a:gd name="G1" fmla="+- -7838364 0 0"/>
              <a:gd name="G2" fmla="+- -1187643 0 -7838364"/>
              <a:gd name="G3" fmla="+- 10800 0 0"/>
              <a:gd name="G4" fmla="+- 0 0 -1187643"/>
              <a:gd name="T0" fmla="*/ 360 256 1"/>
              <a:gd name="T1" fmla="*/ 0 256 1"/>
              <a:gd name="G5" fmla="+- G2 T0 T1"/>
              <a:gd name="G6" fmla="?: G2 G2 G5"/>
              <a:gd name="G7" fmla="+- 0 0 G6"/>
              <a:gd name="G8" fmla="+- 7584 0 0"/>
              <a:gd name="G9" fmla="+- 0 0 -7838364"/>
              <a:gd name="G10" fmla="+- 7584 0 2700"/>
              <a:gd name="G11" fmla="cos G10 -1187643"/>
              <a:gd name="G12" fmla="sin G10 -1187643"/>
              <a:gd name="G13" fmla="cos 13500 -1187643"/>
              <a:gd name="G14" fmla="sin 13500 -1187643"/>
              <a:gd name="G15" fmla="+- G11 10800 0"/>
              <a:gd name="G16" fmla="+- G12 10800 0"/>
              <a:gd name="G17" fmla="+- G13 10800 0"/>
              <a:gd name="G18" fmla="+- G14 10800 0"/>
              <a:gd name="G19" fmla="*/ 7584 1 2"/>
              <a:gd name="G20" fmla="+- G19 5400 0"/>
              <a:gd name="G21" fmla="cos G20 -1187643"/>
              <a:gd name="G22" fmla="sin G20 -1187643"/>
              <a:gd name="G23" fmla="+- G21 10800 0"/>
              <a:gd name="G24" fmla="+- G12 G23 G22"/>
              <a:gd name="G25" fmla="+- G22 G23 G11"/>
              <a:gd name="G26" fmla="cos 10800 -1187643"/>
              <a:gd name="G27" fmla="sin 10800 -1187643"/>
              <a:gd name="G28" fmla="cos 7584 -1187643"/>
              <a:gd name="G29" fmla="sin 7584 -1187643"/>
              <a:gd name="G30" fmla="+- G26 10800 0"/>
              <a:gd name="G31" fmla="+- G27 10800 0"/>
              <a:gd name="G32" fmla="+- G28 10800 0"/>
              <a:gd name="G33" fmla="+- G29 10800 0"/>
              <a:gd name="G34" fmla="+- G19 5400 0"/>
              <a:gd name="G35" fmla="cos G34 -7838364"/>
              <a:gd name="G36" fmla="sin G34 -7838364"/>
              <a:gd name="G37" fmla="+/ -7838364 -1187643 2"/>
              <a:gd name="T2" fmla="*/ 180 256 1"/>
              <a:gd name="T3" fmla="*/ 0 256 1"/>
              <a:gd name="G38" fmla="+- G37 T2 T3"/>
              <a:gd name="G39" fmla="?: G2 G37 G38"/>
              <a:gd name="G40" fmla="cos 10800 G39"/>
              <a:gd name="G41" fmla="sin 10800 G39"/>
              <a:gd name="G42" fmla="cos 7584 G39"/>
              <a:gd name="G43" fmla="sin 7584 G39"/>
              <a:gd name="G44" fmla="+- G40 10800 0"/>
              <a:gd name="G45" fmla="+- G41 10800 0"/>
              <a:gd name="G46" fmla="+- G42 10800 0"/>
              <a:gd name="G47" fmla="+- G43 10800 0"/>
              <a:gd name="G48" fmla="+- G35 10800 0"/>
              <a:gd name="G49" fmla="+- G36 10800 0"/>
              <a:gd name="T4" fmla="*/ 14694 w 21600"/>
              <a:gd name="T5" fmla="*/ 726 h 21600"/>
              <a:gd name="T6" fmla="*/ 6259 w 21600"/>
              <a:gd name="T7" fmla="*/ 2807 h 21600"/>
              <a:gd name="T8" fmla="*/ 13534 w 21600"/>
              <a:gd name="T9" fmla="*/ 3726 h 21600"/>
              <a:gd name="T10" fmla="*/ 23630 w 21600"/>
              <a:gd name="T11" fmla="*/ 6600 h 21600"/>
              <a:gd name="T12" fmla="*/ 20876 w 21600"/>
              <a:gd name="T13" fmla="*/ 12035 h 21600"/>
              <a:gd name="T14" fmla="*/ 15441 w 21600"/>
              <a:gd name="T15" fmla="*/ 928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07" y="8441"/>
                </a:moveTo>
                <a:cubicBezTo>
                  <a:pt x="16987" y="5324"/>
                  <a:pt x="14079" y="3215"/>
                  <a:pt x="10800" y="3215"/>
                </a:cubicBezTo>
                <a:cubicBezTo>
                  <a:pt x="9486" y="3215"/>
                  <a:pt x="8195" y="3557"/>
                  <a:pt x="7053" y="4206"/>
                </a:cubicBezTo>
                <a:lnTo>
                  <a:pt x="5464" y="1409"/>
                </a:lnTo>
                <a:cubicBezTo>
                  <a:pt x="7091" y="485"/>
                  <a:pt x="8929" y="-1"/>
                  <a:pt x="10800" y="-1"/>
                </a:cubicBezTo>
                <a:cubicBezTo>
                  <a:pt x="15470" y="-1"/>
                  <a:pt x="19611" y="3002"/>
                  <a:pt x="21064" y="7440"/>
                </a:cubicBezTo>
                <a:lnTo>
                  <a:pt x="23630" y="6600"/>
                </a:lnTo>
                <a:lnTo>
                  <a:pt x="20876" y="12035"/>
                </a:lnTo>
                <a:lnTo>
                  <a:pt x="15441" y="9280"/>
                </a:lnTo>
                <a:lnTo>
                  <a:pt x="18007" y="8441"/>
                </a:lnTo>
                <a:close/>
              </a:path>
            </a:pathLst>
          </a:custGeom>
          <a:gradFill rotWithShape="1">
            <a:gsLst>
              <a:gs pos="0">
                <a:srgbClr val="FF0000">
                  <a:gamma/>
                  <a:tint val="0"/>
                  <a:invGamma/>
                </a:srgbClr>
              </a:gs>
              <a:gs pos="100000">
                <a:srgbClr val="FF0000"/>
              </a:gs>
            </a:gsLst>
            <a:lin ang="2700000" scaled="1"/>
          </a:gradFill>
          <a:ln w="9525">
            <a:noFill/>
            <a:miter lim="800000"/>
            <a:headEnd/>
            <a:tailEnd/>
          </a:ln>
          <a:effectLst/>
        </p:spPr>
        <p:txBody>
          <a:bodyPr wrap="none" anchor="ctr">
            <a:prstTxWarp prst="textNoShape">
              <a:avLst/>
            </a:prstTxWarp>
          </a:bodyPr>
          <a:lstStyle/>
          <a:p>
            <a:endParaRPr lang="en-US"/>
          </a:p>
        </p:txBody>
      </p:sp>
      <p:sp>
        <p:nvSpPr>
          <p:cNvPr id="515082" name="Text Box 10"/>
          <p:cNvSpPr txBox="1">
            <a:spLocks noChangeArrowheads="1"/>
          </p:cNvSpPr>
          <p:nvPr/>
        </p:nvSpPr>
        <p:spPr bwMode="auto">
          <a:xfrm>
            <a:off x="6540500" y="4538663"/>
            <a:ext cx="2116138" cy="366712"/>
          </a:xfrm>
          <a:prstGeom prst="rect">
            <a:avLst/>
          </a:prstGeom>
          <a:noFill/>
          <a:ln w="9525">
            <a:noFill/>
            <a:miter lim="800000"/>
            <a:headEnd/>
            <a:tailEnd/>
          </a:ln>
          <a:effectLst/>
        </p:spPr>
        <p:txBody>
          <a:bodyPr wrap="none">
            <a:prstTxWarp prst="textNoShape">
              <a:avLst/>
            </a:prstTxWarp>
            <a:spAutoFit/>
          </a:bodyPr>
          <a:lstStyle/>
          <a:p>
            <a:pPr eaLnBrk="0" hangingPunct="0"/>
            <a:r>
              <a:rPr lang="en-US">
                <a:latin typeface="Arial" charset="0"/>
              </a:rPr>
              <a:t>root [0] </a:t>
            </a:r>
            <a:r>
              <a:rPr lang="en-US">
                <a:solidFill>
                  <a:srgbClr val="FF0000"/>
                </a:solidFill>
                <a:latin typeface="Arial" charset="0"/>
              </a:rPr>
              <a:t>.x example.C</a:t>
            </a:r>
          </a:p>
        </p:txBody>
      </p:sp>
      <p:sp>
        <p:nvSpPr>
          <p:cNvPr id="515083" name="AutoShape 11"/>
          <p:cNvSpPr>
            <a:spLocks noChangeArrowheads="1"/>
          </p:cNvSpPr>
          <p:nvPr/>
        </p:nvSpPr>
        <p:spPr bwMode="auto">
          <a:xfrm rot="7240020" flipV="1">
            <a:off x="4136232" y="4585494"/>
            <a:ext cx="811212" cy="863600"/>
          </a:xfrm>
          <a:custGeom>
            <a:avLst/>
            <a:gdLst>
              <a:gd name="G0" fmla="+- -228091 0 0"/>
              <a:gd name="G1" fmla="+- -10138943 0 0"/>
              <a:gd name="G2" fmla="+- -228091 0 -10138943"/>
              <a:gd name="G3" fmla="+- 10800 0 0"/>
              <a:gd name="G4" fmla="+- 0 0 -228091"/>
              <a:gd name="T0" fmla="*/ 360 256 1"/>
              <a:gd name="T1" fmla="*/ 0 256 1"/>
              <a:gd name="G5" fmla="+- G2 T0 T1"/>
              <a:gd name="G6" fmla="?: G2 G2 G5"/>
              <a:gd name="G7" fmla="+- 0 0 G6"/>
              <a:gd name="G8" fmla="+- 5847 0 0"/>
              <a:gd name="G9" fmla="+- 0 0 -10138943"/>
              <a:gd name="G10" fmla="+- 5847 0 2700"/>
              <a:gd name="G11" fmla="cos G10 -228091"/>
              <a:gd name="G12" fmla="sin G10 -228091"/>
              <a:gd name="G13" fmla="cos 13500 -228091"/>
              <a:gd name="G14" fmla="sin 13500 -228091"/>
              <a:gd name="G15" fmla="+- G11 10800 0"/>
              <a:gd name="G16" fmla="+- G12 10800 0"/>
              <a:gd name="G17" fmla="+- G13 10800 0"/>
              <a:gd name="G18" fmla="+- G14 10800 0"/>
              <a:gd name="G19" fmla="*/ 5847 1 2"/>
              <a:gd name="G20" fmla="+- G19 5400 0"/>
              <a:gd name="G21" fmla="cos G20 -228091"/>
              <a:gd name="G22" fmla="sin G20 -228091"/>
              <a:gd name="G23" fmla="+- G21 10800 0"/>
              <a:gd name="G24" fmla="+- G12 G23 G22"/>
              <a:gd name="G25" fmla="+- G22 G23 G11"/>
              <a:gd name="G26" fmla="cos 10800 -228091"/>
              <a:gd name="G27" fmla="sin 10800 -228091"/>
              <a:gd name="G28" fmla="cos 5847 -228091"/>
              <a:gd name="G29" fmla="sin 5847 -228091"/>
              <a:gd name="G30" fmla="+- G26 10800 0"/>
              <a:gd name="G31" fmla="+- G27 10800 0"/>
              <a:gd name="G32" fmla="+- G28 10800 0"/>
              <a:gd name="G33" fmla="+- G29 10800 0"/>
              <a:gd name="G34" fmla="+- G19 5400 0"/>
              <a:gd name="G35" fmla="cos G34 -10138943"/>
              <a:gd name="G36" fmla="sin G34 -10138943"/>
              <a:gd name="G37" fmla="+/ -10138943 -228091 2"/>
              <a:gd name="T2" fmla="*/ 180 256 1"/>
              <a:gd name="T3" fmla="*/ 0 256 1"/>
              <a:gd name="G38" fmla="+- G37 T2 T3"/>
              <a:gd name="G39" fmla="?: G2 G37 G38"/>
              <a:gd name="G40" fmla="cos 10800 G39"/>
              <a:gd name="G41" fmla="sin 10800 G39"/>
              <a:gd name="G42" fmla="cos 5847 G39"/>
              <a:gd name="G43" fmla="sin 5847 G39"/>
              <a:gd name="G44" fmla="+- G40 10800 0"/>
              <a:gd name="G45" fmla="+- G41 10800 0"/>
              <a:gd name="G46" fmla="+- G42 10800 0"/>
              <a:gd name="G47" fmla="+- G43 10800 0"/>
              <a:gd name="G48" fmla="+- G35 10800 0"/>
              <a:gd name="G49" fmla="+- G36 10800 0"/>
              <a:gd name="T4" fmla="*/ 12843 w 21600"/>
              <a:gd name="T5" fmla="*/ 195 h 21600"/>
              <a:gd name="T6" fmla="*/ 3273 w 21600"/>
              <a:gd name="T7" fmla="*/ 7243 h 21600"/>
              <a:gd name="T8" fmla="*/ 11906 w 21600"/>
              <a:gd name="T9" fmla="*/ 5058 h 21600"/>
              <a:gd name="T10" fmla="*/ 24275 w 21600"/>
              <a:gd name="T11" fmla="*/ 9980 h 21600"/>
              <a:gd name="T12" fmla="*/ 19422 w 21600"/>
              <a:gd name="T13" fmla="*/ 15461 h 21600"/>
              <a:gd name="T14" fmla="*/ 13941 w 21600"/>
              <a:gd name="T15" fmla="*/ 1060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636" y="10445"/>
                </a:moveTo>
                <a:cubicBezTo>
                  <a:pt x="16448" y="7359"/>
                  <a:pt x="13891" y="4952"/>
                  <a:pt x="10800" y="4952"/>
                </a:cubicBezTo>
                <a:cubicBezTo>
                  <a:pt x="8538" y="4952"/>
                  <a:pt x="6479" y="6257"/>
                  <a:pt x="5513" y="8301"/>
                </a:cubicBezTo>
                <a:lnTo>
                  <a:pt x="1035" y="6185"/>
                </a:lnTo>
                <a:cubicBezTo>
                  <a:pt x="2819" y="2409"/>
                  <a:pt x="6622" y="-1"/>
                  <a:pt x="10800" y="-1"/>
                </a:cubicBezTo>
                <a:cubicBezTo>
                  <a:pt x="16510" y="-1"/>
                  <a:pt x="21233" y="4444"/>
                  <a:pt x="21580" y="10144"/>
                </a:cubicBezTo>
                <a:lnTo>
                  <a:pt x="24275" y="9980"/>
                </a:lnTo>
                <a:lnTo>
                  <a:pt x="19422" y="15461"/>
                </a:lnTo>
                <a:lnTo>
                  <a:pt x="13941" y="10608"/>
                </a:lnTo>
                <a:lnTo>
                  <a:pt x="16636" y="10445"/>
                </a:lnTo>
                <a:close/>
              </a:path>
            </a:pathLst>
          </a:custGeom>
          <a:gradFill rotWithShape="1">
            <a:gsLst>
              <a:gs pos="0">
                <a:srgbClr val="FF0000">
                  <a:gamma/>
                  <a:tint val="0"/>
                  <a:invGamma/>
                </a:srgbClr>
              </a:gs>
              <a:gs pos="100000">
                <a:srgbClr val="FF0000"/>
              </a:gs>
            </a:gsLst>
            <a:lin ang="2700000" scaled="1"/>
          </a:gradFill>
          <a:ln w="9525">
            <a:noFill/>
            <a:miter lim="800000"/>
            <a:headEnd/>
            <a:tailEnd/>
          </a:ln>
          <a:effectLst/>
        </p:spPr>
        <p:txBody>
          <a:bodyPr wrap="none" anchor="ctr">
            <a:prstTxWarp prst="textNoShape">
              <a:avLst/>
            </a:prstTxWarp>
          </a:bodyPr>
          <a:lstStyle/>
          <a:p>
            <a:endParaRPr lang="en-US"/>
          </a:p>
        </p:txBody>
      </p:sp>
      <p:sp>
        <p:nvSpPr>
          <p:cNvPr id="515084" name="AutoShape 12"/>
          <p:cNvSpPr>
            <a:spLocks noChangeArrowheads="1"/>
          </p:cNvSpPr>
          <p:nvPr/>
        </p:nvSpPr>
        <p:spPr bwMode="auto">
          <a:xfrm rot="18954141" flipV="1">
            <a:off x="7996238" y="4697413"/>
            <a:ext cx="785812" cy="1331912"/>
          </a:xfrm>
          <a:custGeom>
            <a:avLst/>
            <a:gdLst>
              <a:gd name="G0" fmla="+- -179632 0 0"/>
              <a:gd name="G1" fmla="+- -5480084 0 0"/>
              <a:gd name="G2" fmla="+- -179632 0 -5480084"/>
              <a:gd name="G3" fmla="+- 10800 0 0"/>
              <a:gd name="G4" fmla="+- 0 0 -179632"/>
              <a:gd name="T0" fmla="*/ 360 256 1"/>
              <a:gd name="T1" fmla="*/ 0 256 1"/>
              <a:gd name="G5" fmla="+- G2 T0 T1"/>
              <a:gd name="G6" fmla="?: G2 G2 G5"/>
              <a:gd name="G7" fmla="+- 0 0 G6"/>
              <a:gd name="G8" fmla="+- 7444 0 0"/>
              <a:gd name="G9" fmla="+- 0 0 -5480084"/>
              <a:gd name="G10" fmla="+- 7444 0 2700"/>
              <a:gd name="G11" fmla="cos G10 -179632"/>
              <a:gd name="G12" fmla="sin G10 -179632"/>
              <a:gd name="G13" fmla="cos 13500 -179632"/>
              <a:gd name="G14" fmla="sin 13500 -179632"/>
              <a:gd name="G15" fmla="+- G11 10800 0"/>
              <a:gd name="G16" fmla="+- G12 10800 0"/>
              <a:gd name="G17" fmla="+- G13 10800 0"/>
              <a:gd name="G18" fmla="+- G14 10800 0"/>
              <a:gd name="G19" fmla="*/ 7444 1 2"/>
              <a:gd name="G20" fmla="+- G19 5400 0"/>
              <a:gd name="G21" fmla="cos G20 -179632"/>
              <a:gd name="G22" fmla="sin G20 -179632"/>
              <a:gd name="G23" fmla="+- G21 10800 0"/>
              <a:gd name="G24" fmla="+- G12 G23 G22"/>
              <a:gd name="G25" fmla="+- G22 G23 G11"/>
              <a:gd name="G26" fmla="cos 10800 -179632"/>
              <a:gd name="G27" fmla="sin 10800 -179632"/>
              <a:gd name="G28" fmla="cos 7444 -179632"/>
              <a:gd name="G29" fmla="sin 7444 -179632"/>
              <a:gd name="G30" fmla="+- G26 10800 0"/>
              <a:gd name="G31" fmla="+- G27 10800 0"/>
              <a:gd name="G32" fmla="+- G28 10800 0"/>
              <a:gd name="G33" fmla="+- G29 10800 0"/>
              <a:gd name="G34" fmla="+- G19 5400 0"/>
              <a:gd name="G35" fmla="cos G34 -5480084"/>
              <a:gd name="G36" fmla="sin G34 -5480084"/>
              <a:gd name="G37" fmla="+/ -5480084 -179632 2"/>
              <a:gd name="T2" fmla="*/ 180 256 1"/>
              <a:gd name="T3" fmla="*/ 0 256 1"/>
              <a:gd name="G38" fmla="+- G37 T2 T3"/>
              <a:gd name="G39" fmla="?: G2 G37 G38"/>
              <a:gd name="G40" fmla="cos 10800 G39"/>
              <a:gd name="G41" fmla="sin 10800 G39"/>
              <a:gd name="G42" fmla="cos 7444 G39"/>
              <a:gd name="G43" fmla="sin 7444 G39"/>
              <a:gd name="G44" fmla="+- G40 10800 0"/>
              <a:gd name="G45" fmla="+- G41 10800 0"/>
              <a:gd name="G46" fmla="+- G42 10800 0"/>
              <a:gd name="G47" fmla="+- G43 10800 0"/>
              <a:gd name="G48" fmla="+- G35 10800 0"/>
              <a:gd name="G49" fmla="+- G36 10800 0"/>
              <a:gd name="T4" fmla="*/ 18675 w 21600"/>
              <a:gd name="T5" fmla="*/ 3409 h 21600"/>
              <a:gd name="T6" fmla="*/ 11813 w 21600"/>
              <a:gd name="T7" fmla="*/ 1734 h 21600"/>
              <a:gd name="T8" fmla="*/ 16228 w 21600"/>
              <a:gd name="T9" fmla="*/ 5706 h 21600"/>
              <a:gd name="T10" fmla="*/ 24284 w 21600"/>
              <a:gd name="T11" fmla="*/ 10154 h 21600"/>
              <a:gd name="T12" fmla="*/ 20121 w 21600"/>
              <a:gd name="T13" fmla="*/ 14736 h 21600"/>
              <a:gd name="T14" fmla="*/ 15538 w 21600"/>
              <a:gd name="T15" fmla="*/ 1057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235" y="10444"/>
                </a:moveTo>
                <a:cubicBezTo>
                  <a:pt x="18060" y="6792"/>
                  <a:pt x="15260" y="3808"/>
                  <a:pt x="11627" y="3402"/>
                </a:cubicBezTo>
                <a:lnTo>
                  <a:pt x="12000" y="66"/>
                </a:lnTo>
                <a:cubicBezTo>
                  <a:pt x="17271" y="656"/>
                  <a:pt x="21334" y="4985"/>
                  <a:pt x="21587" y="10283"/>
                </a:cubicBezTo>
                <a:lnTo>
                  <a:pt x="24284" y="10154"/>
                </a:lnTo>
                <a:lnTo>
                  <a:pt x="20121" y="14736"/>
                </a:lnTo>
                <a:lnTo>
                  <a:pt x="15538" y="10573"/>
                </a:lnTo>
                <a:lnTo>
                  <a:pt x="18235" y="10444"/>
                </a:lnTo>
                <a:close/>
              </a:path>
            </a:pathLst>
          </a:custGeom>
          <a:gradFill rotWithShape="1">
            <a:gsLst>
              <a:gs pos="0">
                <a:srgbClr val="FF0000">
                  <a:gamma/>
                  <a:tint val="0"/>
                  <a:invGamma/>
                </a:srgbClr>
              </a:gs>
              <a:gs pos="100000">
                <a:srgbClr val="FF0000">
                  <a:alpha val="80000"/>
                </a:srgbClr>
              </a:gs>
            </a:gsLst>
            <a:lin ang="2700000" scaled="1"/>
          </a:gradFill>
          <a:ln w="9525">
            <a:noFill/>
            <a:miter lim="800000"/>
            <a:headEnd/>
            <a:tailEnd/>
          </a:ln>
          <a:effectLst/>
        </p:spPr>
        <p:txBody>
          <a:bodyPr wrap="none" anchor="ctr">
            <a:prstTxWarp prst="textNoShape">
              <a:avLst/>
            </a:prstTxWarp>
          </a:bodyPr>
          <a:lstStyle/>
          <a:p>
            <a:endParaRPr lang="en-US"/>
          </a:p>
        </p:txBody>
      </p:sp>
      <p:sp>
        <p:nvSpPr>
          <p:cNvPr id="515085" name="AutoShape 13"/>
          <p:cNvSpPr>
            <a:spLocks noChangeArrowheads="1"/>
          </p:cNvSpPr>
          <p:nvPr/>
        </p:nvSpPr>
        <p:spPr bwMode="auto">
          <a:xfrm rot="16200000">
            <a:off x="7620794" y="3872706"/>
            <a:ext cx="574675" cy="766763"/>
          </a:xfrm>
          <a:custGeom>
            <a:avLst/>
            <a:gdLst>
              <a:gd name="G0" fmla="+- 9285 0 0"/>
              <a:gd name="G1" fmla="+- 4666 0 0"/>
              <a:gd name="G2" fmla="+- 21600 0 4666"/>
              <a:gd name="G3" fmla="+- 10800 0 4666"/>
              <a:gd name="G4" fmla="+- 21600 0 9285"/>
              <a:gd name="G5" fmla="*/ G4 G3 10800"/>
              <a:gd name="G6" fmla="+- 21600 0 G5"/>
              <a:gd name="T0" fmla="*/ 9285 w 21600"/>
              <a:gd name="T1" fmla="*/ 0 h 21600"/>
              <a:gd name="T2" fmla="*/ 0 w 21600"/>
              <a:gd name="T3" fmla="*/ 10800 h 21600"/>
              <a:gd name="T4" fmla="*/ 928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9285" y="0"/>
                </a:moveTo>
                <a:lnTo>
                  <a:pt x="9285" y="4666"/>
                </a:lnTo>
                <a:lnTo>
                  <a:pt x="3375" y="4666"/>
                </a:lnTo>
                <a:lnTo>
                  <a:pt x="3375" y="16934"/>
                </a:lnTo>
                <a:lnTo>
                  <a:pt x="9285" y="16934"/>
                </a:lnTo>
                <a:lnTo>
                  <a:pt x="9285" y="21600"/>
                </a:lnTo>
                <a:lnTo>
                  <a:pt x="21600" y="10800"/>
                </a:lnTo>
                <a:close/>
              </a:path>
              <a:path w="21600" h="21600">
                <a:moveTo>
                  <a:pt x="1350" y="4666"/>
                </a:moveTo>
                <a:lnTo>
                  <a:pt x="1350" y="16934"/>
                </a:lnTo>
                <a:lnTo>
                  <a:pt x="2700" y="16934"/>
                </a:lnTo>
                <a:lnTo>
                  <a:pt x="2700" y="4666"/>
                </a:lnTo>
                <a:close/>
              </a:path>
              <a:path w="21600" h="21600">
                <a:moveTo>
                  <a:pt x="0" y="4666"/>
                </a:moveTo>
                <a:lnTo>
                  <a:pt x="0" y="16934"/>
                </a:lnTo>
                <a:lnTo>
                  <a:pt x="675" y="16934"/>
                </a:lnTo>
                <a:lnTo>
                  <a:pt x="675" y="4666"/>
                </a:lnTo>
                <a:close/>
              </a:path>
            </a:pathLst>
          </a:custGeom>
          <a:gradFill rotWithShape="1">
            <a:gsLst>
              <a:gs pos="0">
                <a:srgbClr val="FF0000">
                  <a:gamma/>
                  <a:tint val="0"/>
                  <a:invGamma/>
                </a:srgbClr>
              </a:gs>
              <a:gs pos="100000">
                <a:srgbClr val="FF0000"/>
              </a:gs>
            </a:gsLst>
            <a:lin ang="0" scaled="1"/>
          </a:gradFill>
          <a:ln w="9525">
            <a:noFill/>
            <a:miter lim="800000"/>
            <a:headEnd/>
            <a:tailEnd/>
          </a:ln>
          <a:effectLst/>
        </p:spPr>
        <p:txBody>
          <a:bodyPr wrap="none" anchor="ctr">
            <a:prstTxWarp prst="textNoShape">
              <a:avLst/>
            </a:prstTxWarp>
          </a:bodyPr>
          <a:lstStyle/>
          <a:p>
            <a:endParaRPr lang="en-US"/>
          </a:p>
        </p:txBody>
      </p:sp>
      <p:pic>
        <p:nvPicPr>
          <p:cNvPr id="515086" name="Picture 14" descr="rsh"/>
          <p:cNvPicPr>
            <a:picLocks noChangeAspect="1" noChangeArrowheads="1"/>
          </p:cNvPicPr>
          <p:nvPr/>
        </p:nvPicPr>
        <p:blipFill>
          <a:blip r:embed="rId2"/>
          <a:srcRect/>
          <a:stretch>
            <a:fillRect/>
          </a:stretch>
        </p:blipFill>
        <p:spPr bwMode="auto">
          <a:xfrm>
            <a:off x="5807075" y="1076325"/>
            <a:ext cx="3148013" cy="2843213"/>
          </a:xfrm>
          <a:prstGeom prst="rect">
            <a:avLst/>
          </a:prstGeom>
          <a:noFill/>
          <a:ln w="9525">
            <a:noFill/>
            <a:miter lim="800000"/>
            <a:headEnd/>
            <a:tailEnd/>
          </a:ln>
        </p:spPr>
      </p:pic>
      <p:sp>
        <p:nvSpPr>
          <p:cNvPr id="17" name="Date Placeholder 16"/>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5081"/>
                                        </p:tgtEl>
                                        <p:attrNameLst>
                                          <p:attrName>style.visibility</p:attrName>
                                        </p:attrNameLst>
                                      </p:cBhvr>
                                      <p:to>
                                        <p:strVal val="visible"/>
                                      </p:to>
                                    </p:set>
                                    <p:animEffect transition="in" filter="fade">
                                      <p:cBhvr>
                                        <p:cTn id="7" dur="1000"/>
                                        <p:tgtEl>
                                          <p:spTgt spid="51508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15080"/>
                                        </p:tgtEl>
                                        <p:attrNameLst>
                                          <p:attrName>style.visibility</p:attrName>
                                        </p:attrNameLst>
                                      </p:cBhvr>
                                      <p:to>
                                        <p:strVal val="visible"/>
                                      </p:to>
                                    </p:set>
                                    <p:animEffect transition="in" filter="fade">
                                      <p:cBhvr>
                                        <p:cTn id="11" dur="1000"/>
                                        <p:tgtEl>
                                          <p:spTgt spid="51508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15083"/>
                                        </p:tgtEl>
                                        <p:attrNameLst>
                                          <p:attrName>style.visibility</p:attrName>
                                        </p:attrNameLst>
                                      </p:cBhvr>
                                      <p:to>
                                        <p:strVal val="visible"/>
                                      </p:to>
                                    </p:set>
                                    <p:animEffect transition="in" filter="fade">
                                      <p:cBhvr>
                                        <p:cTn id="15" dur="1000"/>
                                        <p:tgtEl>
                                          <p:spTgt spid="51508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15084"/>
                                        </p:tgtEl>
                                        <p:attrNameLst>
                                          <p:attrName>style.visibility</p:attrName>
                                        </p:attrNameLst>
                                      </p:cBhvr>
                                      <p:to>
                                        <p:strVal val="visible"/>
                                      </p:to>
                                    </p:set>
                                    <p:animEffect transition="in" filter="fade">
                                      <p:cBhvr>
                                        <p:cTn id="23" dur="1000"/>
                                        <p:tgtEl>
                                          <p:spTgt spid="515084"/>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15082"/>
                                        </p:tgtEl>
                                        <p:attrNameLst>
                                          <p:attrName>style.visibility</p:attrName>
                                        </p:attrNameLst>
                                      </p:cBhvr>
                                      <p:to>
                                        <p:strVal val="visible"/>
                                      </p:to>
                                    </p:set>
                                    <p:animEffect transition="in" filter="fade">
                                      <p:cBhvr>
                                        <p:cTn id="27" dur="1000"/>
                                        <p:tgtEl>
                                          <p:spTgt spid="515082"/>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15085"/>
                                        </p:tgtEl>
                                        <p:attrNameLst>
                                          <p:attrName>style.visibility</p:attrName>
                                        </p:attrNameLst>
                                      </p:cBhvr>
                                      <p:to>
                                        <p:strVal val="visible"/>
                                      </p:to>
                                    </p:set>
                                    <p:animEffect transition="in" filter="fade">
                                      <p:cBhvr>
                                        <p:cTn id="31" dur="1000"/>
                                        <p:tgtEl>
                                          <p:spTgt spid="515085"/>
                                        </p:tgtEl>
                                      </p:cBhvr>
                                    </p:animEffect>
                                  </p:childTnLst>
                                </p:cTn>
                              </p:par>
                            </p:childTnLst>
                          </p:cTn>
                        </p:par>
                        <p:par>
                          <p:cTn id="32" fill="hold">
                            <p:stCondLst>
                              <p:cond delay="7000"/>
                            </p:stCondLst>
                            <p:childTnLst>
                              <p:par>
                                <p:cTn id="33" presetID="53" presetClass="entr" presetSubtype="0" fill="hold" nodeType="afterEffect">
                                  <p:stCondLst>
                                    <p:cond delay="0"/>
                                  </p:stCondLst>
                                  <p:childTnLst>
                                    <p:set>
                                      <p:cBhvr>
                                        <p:cTn id="34" dur="1" fill="hold">
                                          <p:stCondLst>
                                            <p:cond delay="0"/>
                                          </p:stCondLst>
                                        </p:cTn>
                                        <p:tgtEl>
                                          <p:spTgt spid="515086"/>
                                        </p:tgtEl>
                                        <p:attrNameLst>
                                          <p:attrName>style.visibility</p:attrName>
                                        </p:attrNameLst>
                                      </p:cBhvr>
                                      <p:to>
                                        <p:strVal val="visible"/>
                                      </p:to>
                                    </p:set>
                                    <p:anim calcmode="lin" valueType="num">
                                      <p:cBhvr>
                                        <p:cTn id="35" dur="500" fill="hold"/>
                                        <p:tgtEl>
                                          <p:spTgt spid="515086"/>
                                        </p:tgtEl>
                                        <p:attrNameLst>
                                          <p:attrName>ppt_w</p:attrName>
                                        </p:attrNameLst>
                                      </p:cBhvr>
                                      <p:tavLst>
                                        <p:tav tm="0">
                                          <p:val>
                                            <p:fltVal val="0"/>
                                          </p:val>
                                        </p:tav>
                                        <p:tav tm="100000">
                                          <p:val>
                                            <p:strVal val="#ppt_w"/>
                                          </p:val>
                                        </p:tav>
                                      </p:tavLst>
                                    </p:anim>
                                    <p:anim calcmode="lin" valueType="num">
                                      <p:cBhvr>
                                        <p:cTn id="36" dur="500" fill="hold"/>
                                        <p:tgtEl>
                                          <p:spTgt spid="515086"/>
                                        </p:tgtEl>
                                        <p:attrNameLst>
                                          <p:attrName>ppt_h</p:attrName>
                                        </p:attrNameLst>
                                      </p:cBhvr>
                                      <p:tavLst>
                                        <p:tav tm="0">
                                          <p:val>
                                            <p:fltVal val="0"/>
                                          </p:val>
                                        </p:tav>
                                        <p:tav tm="100000">
                                          <p:val>
                                            <p:strVal val="#ppt_h"/>
                                          </p:val>
                                        </p:tav>
                                      </p:tavLst>
                                    </p:anim>
                                    <p:animEffect transition="in" filter="fade">
                                      <p:cBhvr>
                                        <p:cTn id="37" dur="500"/>
                                        <p:tgtEl>
                                          <p:spTgt spid="515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81" grpId="0" animBg="1"/>
      <p:bldP spid="515082" grpId="0"/>
      <p:bldP spid="515083" grpId="0" animBg="1"/>
      <p:bldP spid="515084" grpId="0" animBg="1"/>
      <p:bldP spid="515085"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en-US" smtClean="0"/>
              <a:t>Rene Brun: Introduction to ROOT at ITER</a:t>
            </a:r>
            <a:endParaRPr lang="en-US"/>
          </a:p>
        </p:txBody>
      </p:sp>
      <p:sp>
        <p:nvSpPr>
          <p:cNvPr id="10" name="Slide Number Placeholder 4"/>
          <p:cNvSpPr>
            <a:spLocks noGrp="1"/>
          </p:cNvSpPr>
          <p:nvPr>
            <p:ph type="sldNum" sz="quarter" idx="12"/>
          </p:nvPr>
        </p:nvSpPr>
        <p:spPr/>
        <p:txBody>
          <a:bodyPr/>
          <a:lstStyle/>
          <a:p>
            <a:fld id="{DAEF0B51-13FE-4E46-B017-E413527344B4}" type="slidenum">
              <a:rPr lang="en-US"/>
              <a:pPr/>
              <a:t>25</a:t>
            </a:fld>
            <a:endParaRPr lang="en-US"/>
          </a:p>
        </p:txBody>
      </p:sp>
      <p:sp>
        <p:nvSpPr>
          <p:cNvPr id="515076" name="Rectangle 4"/>
          <p:cNvSpPr>
            <a:spLocks noGrp="1" noChangeArrowheads="1"/>
          </p:cNvSpPr>
          <p:nvPr>
            <p:ph type="title"/>
          </p:nvPr>
        </p:nvSpPr>
        <p:spPr>
          <a:xfrm>
            <a:off x="1150938" y="152400"/>
            <a:ext cx="7154862" cy="762000"/>
          </a:xfrm>
        </p:spPr>
        <p:txBody>
          <a:bodyPr/>
          <a:lstStyle/>
          <a:p>
            <a:r>
              <a:rPr lang="en-US"/>
              <a:t>Combining UI and GUI</a:t>
            </a:r>
          </a:p>
        </p:txBody>
      </p:sp>
      <p:pic>
        <p:nvPicPr>
          <p:cNvPr id="515077" name="Picture 5" descr="pippa"/>
          <p:cNvPicPr>
            <a:picLocks noChangeAspect="1" noChangeArrowheads="1"/>
          </p:cNvPicPr>
          <p:nvPr/>
        </p:nvPicPr>
        <p:blipFill>
          <a:blip r:embed="rId2"/>
          <a:srcRect/>
          <a:stretch>
            <a:fillRect/>
          </a:stretch>
        </p:blipFill>
        <p:spPr bwMode="auto">
          <a:xfrm>
            <a:off x="533400" y="1447800"/>
            <a:ext cx="2819400" cy="2154238"/>
          </a:xfrm>
          <a:prstGeom prst="rect">
            <a:avLst/>
          </a:prstGeom>
          <a:noFill/>
        </p:spPr>
      </p:pic>
      <p:pic>
        <p:nvPicPr>
          <p:cNvPr id="515078" name="Picture 6" descr="treeviewer"/>
          <p:cNvPicPr>
            <a:picLocks noChangeAspect="1" noChangeArrowheads="1"/>
          </p:cNvPicPr>
          <p:nvPr/>
        </p:nvPicPr>
        <p:blipFill>
          <a:blip r:embed="rId3"/>
          <a:srcRect/>
          <a:stretch>
            <a:fillRect/>
          </a:stretch>
        </p:blipFill>
        <p:spPr bwMode="auto">
          <a:xfrm>
            <a:off x="1752600" y="1752600"/>
            <a:ext cx="3505200" cy="2230438"/>
          </a:xfrm>
          <a:prstGeom prst="rect">
            <a:avLst/>
          </a:prstGeom>
          <a:noFill/>
        </p:spPr>
      </p:pic>
      <p:pic>
        <p:nvPicPr>
          <p:cNvPr id="515079" name="Picture 7"/>
          <p:cNvPicPr>
            <a:picLocks noChangeAspect="1" noChangeArrowheads="1"/>
          </p:cNvPicPr>
          <p:nvPr/>
        </p:nvPicPr>
        <p:blipFill>
          <a:blip r:embed="rId4"/>
          <a:srcRect/>
          <a:stretch>
            <a:fillRect/>
          </a:stretch>
        </p:blipFill>
        <p:spPr bwMode="auto">
          <a:xfrm>
            <a:off x="533400" y="3657600"/>
            <a:ext cx="3368675" cy="2998788"/>
          </a:xfrm>
          <a:prstGeom prst="rect">
            <a:avLst/>
          </a:prstGeom>
          <a:noFill/>
        </p:spPr>
      </p:pic>
      <p:pic>
        <p:nvPicPr>
          <p:cNvPr id="515080" name="Picture 8"/>
          <p:cNvPicPr>
            <a:picLocks noChangeAspect="1" noChangeArrowheads="1"/>
          </p:cNvPicPr>
          <p:nvPr/>
        </p:nvPicPr>
        <p:blipFill>
          <a:blip r:embed="rId5"/>
          <a:srcRect/>
          <a:stretch>
            <a:fillRect/>
          </a:stretch>
        </p:blipFill>
        <p:spPr bwMode="auto">
          <a:xfrm>
            <a:off x="4038600" y="3276600"/>
            <a:ext cx="4144963" cy="2765425"/>
          </a:xfrm>
          <a:prstGeom prst="rect">
            <a:avLst/>
          </a:prstGeom>
          <a:noFill/>
        </p:spPr>
      </p:pic>
      <p:pic>
        <p:nvPicPr>
          <p:cNvPr id="515082" name="Picture 10"/>
          <p:cNvPicPr>
            <a:picLocks noChangeAspect="1" noChangeArrowheads="1"/>
          </p:cNvPicPr>
          <p:nvPr/>
        </p:nvPicPr>
        <p:blipFill>
          <a:blip r:embed="rId6"/>
          <a:srcRect/>
          <a:stretch>
            <a:fillRect/>
          </a:stretch>
        </p:blipFill>
        <p:spPr bwMode="auto">
          <a:xfrm>
            <a:off x="4724400" y="914400"/>
            <a:ext cx="3862388" cy="2357438"/>
          </a:xfrm>
          <a:prstGeom prst="rect">
            <a:avLst/>
          </a:prstGeom>
          <a:noFill/>
        </p:spPr>
      </p:pic>
      <p:sp>
        <p:nvSpPr>
          <p:cNvPr id="515081" name="Text Box 9"/>
          <p:cNvSpPr txBox="1">
            <a:spLocks noChangeArrowheads="1"/>
          </p:cNvSpPr>
          <p:nvPr/>
        </p:nvSpPr>
        <p:spPr bwMode="auto">
          <a:xfrm>
            <a:off x="5410200" y="4800600"/>
            <a:ext cx="3505200" cy="1738313"/>
          </a:xfrm>
          <a:prstGeom prst="rect">
            <a:avLst/>
          </a:prstGeom>
          <a:solidFill>
            <a:srgbClr val="FFF2BD"/>
          </a:solidFill>
          <a:ln w="12700">
            <a:noFill/>
            <a:miter lim="800000"/>
            <a:headEnd/>
            <a:tailEnd/>
          </a:ln>
          <a:effectLst/>
        </p:spPr>
        <p:txBody>
          <a:bodyPr>
            <a:prstTxWarp prst="textNoShape">
              <a:avLst/>
            </a:prstTxWarp>
            <a:spAutoFit/>
          </a:bodyPr>
          <a:lstStyle/>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a:solidFill>
                  <a:schemeClr val="accent4"/>
                </a:solidFill>
                <a:latin typeface="Courier New" pitchFamily="-105" charset="0"/>
              </a:rPr>
              <a:t>.</a:t>
            </a:r>
            <a:r>
              <a:rPr lang="en-US" b="1" dirty="0" err="1">
                <a:solidFill>
                  <a:schemeClr val="accent4"/>
                </a:solidFill>
                <a:latin typeface="Courier New" pitchFamily="-105" charset="0"/>
              </a:rPr>
              <a:t>x</a:t>
            </a:r>
            <a:r>
              <a:rPr lang="en-US" b="1" dirty="0">
                <a:solidFill>
                  <a:schemeClr val="accent4"/>
                </a:solidFill>
                <a:latin typeface="Courier New" pitchFamily="-105" charset="0"/>
              </a:rPr>
              <a:t> session2.C</a:t>
            </a:r>
          </a:p>
          <a:p>
            <a:r>
              <a:rPr lang="en-US" sz="1200" b="1" dirty="0">
                <a:solidFill>
                  <a:schemeClr val="bg1"/>
                </a:solidFill>
                <a:latin typeface="Arial" pitchFamily="-105" charset="0"/>
              </a:rPr>
              <a:t>for N=100000, sum= 45908.6</a:t>
            </a:r>
            <a:endParaRPr lang="en-US" sz="700" b="1" dirty="0">
              <a:solidFill>
                <a:schemeClr val="bg1"/>
              </a:solidFill>
              <a:latin typeface="Courier New" pitchFamily="-105" charset="0"/>
            </a:endParaRP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a:solidFill>
                  <a:srgbClr val="C61B1B"/>
                </a:solidFill>
                <a:latin typeface="Courier New" pitchFamily="-105" charset="0"/>
              </a:rPr>
              <a:t>sum</a:t>
            </a:r>
          </a:p>
          <a:p>
            <a:r>
              <a:rPr lang="en-US" sz="1200" b="1" dirty="0">
                <a:solidFill>
                  <a:srgbClr val="000000"/>
                </a:solidFill>
                <a:latin typeface="Arial" pitchFamily="-105" charset="0"/>
              </a:rPr>
              <a:t>(double)4.59085828512453370e+004</a:t>
            </a:r>
            <a:endParaRPr lang="en-US" sz="700" b="1" dirty="0" smtClean="0">
              <a:solidFill>
                <a:srgbClr val="000000"/>
              </a:solidFill>
              <a:latin typeface="Courier New" pitchFamily="-105" charset="0"/>
            </a:endParaRPr>
          </a:p>
          <a:p>
            <a:r>
              <a:rPr lang="en-US" b="1" dirty="0">
                <a:solidFill>
                  <a:srgbClr val="0D8BE6"/>
                </a:solidFill>
                <a:latin typeface="Courier New" pitchFamily="-105" charset="0"/>
              </a:rPr>
              <a:t>r</a:t>
            </a:r>
            <a:r>
              <a:rPr lang="en-US" b="1" dirty="0" smtClean="0">
                <a:solidFill>
                  <a:srgbClr val="0D8BE6"/>
                </a:solidFill>
                <a:latin typeface="Courier New" pitchFamily="-105" charset="0"/>
              </a:rPr>
              <a:t>oot </a:t>
            </a:r>
            <a:r>
              <a:rPr lang="en-US" b="1" dirty="0" smtClean="0">
                <a:solidFill>
                  <a:schemeClr val="tx2"/>
                </a:solidFill>
                <a:latin typeface="Courier New" pitchFamily="-105" charset="0"/>
              </a:rPr>
              <a:t> </a:t>
            </a:r>
            <a:r>
              <a:rPr lang="en-US" b="1" dirty="0" err="1">
                <a:solidFill>
                  <a:srgbClr val="C61B1B"/>
                </a:solidFill>
                <a:latin typeface="Courier New" pitchFamily="-105" charset="0"/>
              </a:rPr>
              <a:t>r.Rndm</a:t>
            </a:r>
            <a:r>
              <a:rPr lang="en-US" b="1" dirty="0">
                <a:solidFill>
                  <a:srgbClr val="C61B1B"/>
                </a:solidFill>
                <a:latin typeface="Courier New" pitchFamily="-105" charset="0"/>
              </a:rPr>
              <a:t>()</a:t>
            </a:r>
          </a:p>
          <a:p>
            <a:r>
              <a:rPr lang="en-US" sz="1200" b="1" dirty="0">
                <a:solidFill>
                  <a:srgbClr val="000000"/>
                </a:solidFill>
                <a:latin typeface="Arial" pitchFamily="-105" charset="0"/>
              </a:rPr>
              <a:t>(Double_t)8.29029321670533560e-001</a:t>
            </a:r>
          </a:p>
          <a:p>
            <a:r>
              <a:rPr lang="en-US" b="1" dirty="0">
                <a:solidFill>
                  <a:srgbClr val="0D8BE6"/>
                </a:solidFill>
                <a:latin typeface="Courier New" pitchFamily="-105" charset="0"/>
              </a:rPr>
              <a:t>root</a:t>
            </a:r>
            <a:r>
              <a:rPr lang="en-US" b="1" dirty="0" smtClean="0">
                <a:solidFill>
                  <a:srgbClr val="0D8BE6"/>
                </a:solidFill>
                <a:latin typeface="Courier New" pitchFamily="-105" charset="0"/>
              </a:rPr>
              <a:t> </a:t>
            </a:r>
            <a:r>
              <a:rPr lang="en-US" b="1" dirty="0" smtClean="0">
                <a:latin typeface="Courier New" pitchFamily="-105" charset="0"/>
              </a:rPr>
              <a:t> </a:t>
            </a:r>
            <a:r>
              <a:rPr lang="en-US" b="1" dirty="0">
                <a:solidFill>
                  <a:srgbClr val="C61B1B"/>
                </a:solidFill>
                <a:latin typeface="Courier New" pitchFamily="-105" charset="0"/>
              </a:rPr>
              <a:t>.</a:t>
            </a:r>
            <a:r>
              <a:rPr lang="en-US" b="1" dirty="0" err="1">
                <a:solidFill>
                  <a:srgbClr val="C61B1B"/>
                </a:solidFill>
                <a:latin typeface="Courier New" pitchFamily="-105" charset="0"/>
              </a:rPr>
              <a:t>q</a:t>
            </a:r>
            <a:endParaRPr lang="en-US" b="1" dirty="0">
              <a:solidFill>
                <a:srgbClr val="C61B1B"/>
              </a:solidFill>
              <a:latin typeface="Courier New" pitchFamily="-105" charset="0"/>
            </a:endParaRPr>
          </a:p>
        </p:txBody>
      </p:sp>
      <p:sp>
        <p:nvSpPr>
          <p:cNvPr id="11" name="Date Placeholder 10"/>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1826" name="Rectangle 2"/>
          <p:cNvSpPr>
            <a:spLocks noGrp="1" noChangeArrowheads="1"/>
          </p:cNvSpPr>
          <p:nvPr>
            <p:ph type="ctrTitle"/>
          </p:nvPr>
        </p:nvSpPr>
        <p:spPr/>
        <p:txBody>
          <a:bodyPr/>
          <a:lstStyle/>
          <a:p>
            <a:r>
              <a:rPr lang="en-US"/>
              <a:t>Graphics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50938" y="152400"/>
            <a:ext cx="7154862" cy="1143000"/>
          </a:xfrm>
        </p:spPr>
        <p:txBody>
          <a:bodyPr vert="horz"/>
          <a:lstStyle/>
          <a:p>
            <a:r>
              <a:rPr lang="en-US">
                <a:latin typeface="Tahoma" pitchFamily="-105" charset="0"/>
              </a:rPr>
              <a:t>2-D Graphics</a:t>
            </a:r>
          </a:p>
        </p:txBody>
      </p:sp>
      <p:sp>
        <p:nvSpPr>
          <p:cNvPr id="25603" name="Rectangle 8"/>
          <p:cNvSpPr>
            <a:spLocks noGrp="1" noChangeArrowheads="1"/>
          </p:cNvSpPr>
          <p:nvPr>
            <p:ph type="body" idx="4294967295"/>
          </p:nvPr>
        </p:nvSpPr>
        <p:spPr>
          <a:xfrm>
            <a:off x="381000" y="1600200"/>
            <a:ext cx="3048000" cy="4800600"/>
          </a:xfrm>
        </p:spPr>
        <p:txBody>
          <a:bodyPr>
            <a:normAutofit lnSpcReduction="10000"/>
          </a:bodyPr>
          <a:lstStyle/>
          <a:p>
            <a:r>
              <a:rPr lang="en-US" sz="2400">
                <a:latin typeface="Tahoma" pitchFamily="-105" charset="0"/>
              </a:rPr>
              <a:t>New functions added at each new release.</a:t>
            </a:r>
          </a:p>
          <a:p>
            <a:r>
              <a:rPr lang="en-US" sz="2400">
                <a:latin typeface="Tahoma" pitchFamily="-105" charset="0"/>
              </a:rPr>
              <a:t>Always new requests for new styles, coordinate systems.</a:t>
            </a:r>
          </a:p>
          <a:p>
            <a:r>
              <a:rPr lang="en-US" sz="2400">
                <a:latin typeface="Tahoma" pitchFamily="-105" charset="0"/>
              </a:rPr>
              <a:t>ps,pdf,svg,gif,</a:t>
            </a:r>
          </a:p>
          <a:p>
            <a:pPr>
              <a:buFont typeface="Wingdings" pitchFamily="-105" charset="2"/>
              <a:buNone/>
            </a:pPr>
            <a:r>
              <a:rPr lang="en-US" sz="2400">
                <a:latin typeface="Tahoma" pitchFamily="-105" charset="0"/>
              </a:rPr>
              <a:t>   jpg,png,c,root, etc</a:t>
            </a:r>
          </a:p>
          <a:p>
            <a:pPr>
              <a:buFont typeface="Wingdings" pitchFamily="-105" charset="2"/>
              <a:buNone/>
            </a:pPr>
            <a:endParaRPr lang="en-US" sz="2400">
              <a:latin typeface="Tahoma" pitchFamily="-105" charset="0"/>
            </a:endParaRPr>
          </a:p>
          <a:p>
            <a:pPr>
              <a:buFont typeface="Wingdings" pitchFamily="-105" charset="2"/>
              <a:buNone/>
            </a:pPr>
            <a:endParaRPr lang="en-US" sz="2400">
              <a:latin typeface="Tahoma" pitchFamily="-105" charset="0"/>
            </a:endParaRPr>
          </a:p>
        </p:txBody>
      </p:sp>
      <p:sp>
        <p:nvSpPr>
          <p:cNvPr id="4" name="Date Placeholder 3"/>
          <p:cNvSpPr>
            <a:spLocks noGrp="1"/>
          </p:cNvSpPr>
          <p:nvPr>
            <p:ph type="dt" sz="quarter" idx="10"/>
          </p:nvPr>
        </p:nvSpPr>
        <p:spPr/>
        <p:txBody>
          <a:bodyPr/>
          <a:lstStyle/>
          <a:p>
            <a:r>
              <a:rPr lang="en-US" smtClean="0"/>
              <a:t>4 May</a:t>
            </a:r>
            <a:endParaRPr lang="en-US"/>
          </a:p>
        </p:txBody>
      </p:sp>
      <p:sp>
        <p:nvSpPr>
          <p:cNvPr id="25605" name="Footer Placeholder 4"/>
          <p:cNvSpPr>
            <a:spLocks noGrp="1"/>
          </p:cNvSpPr>
          <p:nvPr>
            <p:ph type="ftr" sz="quarter" idx="11"/>
          </p:nvPr>
        </p:nvSpPr>
        <p:spPr>
          <a:noFill/>
        </p:spPr>
        <p:txBody>
          <a:bodyPr/>
          <a:lstStyle/>
          <a:p>
            <a:r>
              <a:rPr lang="en-US" smtClean="0"/>
              <a:t>Rene Brun: Introduction to ROOT at ITER</a:t>
            </a:r>
            <a:endParaRPr lang="en-US"/>
          </a:p>
        </p:txBody>
      </p:sp>
      <p:sp>
        <p:nvSpPr>
          <p:cNvPr id="25606" name="Slide Number Placeholder 5"/>
          <p:cNvSpPr>
            <a:spLocks noGrp="1"/>
          </p:cNvSpPr>
          <p:nvPr>
            <p:ph type="sldNum" sz="quarter" idx="12"/>
          </p:nvPr>
        </p:nvSpPr>
        <p:spPr>
          <a:noFill/>
        </p:spPr>
        <p:txBody>
          <a:bodyPr/>
          <a:lstStyle/>
          <a:p>
            <a:fld id="{0FC94BBE-FBDA-3E47-8E6A-29E66FE8496A}" type="slidenum">
              <a:rPr lang="en-US"/>
              <a:pPr/>
              <a:t>27</a:t>
            </a:fld>
            <a:endParaRPr lang="en-US"/>
          </a:p>
        </p:txBody>
      </p:sp>
      <p:pic>
        <p:nvPicPr>
          <p:cNvPr id="7" name="Picture 4" descr="2dposter"/>
          <p:cNvPicPr>
            <a:picLocks noChangeAspect="1" noChangeArrowheads="1"/>
          </p:cNvPicPr>
          <p:nvPr/>
        </p:nvPicPr>
        <p:blipFill>
          <a:blip r:embed="rId2"/>
          <a:srcRect/>
          <a:stretch>
            <a:fillRect/>
          </a:stretch>
        </p:blipFill>
        <p:spPr bwMode="auto">
          <a:xfrm>
            <a:off x="3382963" y="1295400"/>
            <a:ext cx="5761037" cy="518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p:txBody>
          <a:bodyPr/>
          <a:lstStyle/>
          <a:p>
            <a:r>
              <a:rPr lang="en-US" smtClean="0"/>
              <a:t>Rene Brun: Introduction to ROOT at ITER</a:t>
            </a:r>
            <a:endParaRPr lang="en-US"/>
          </a:p>
        </p:txBody>
      </p:sp>
      <p:sp>
        <p:nvSpPr>
          <p:cNvPr id="9" name="Slide Number Placeholder 4"/>
          <p:cNvSpPr>
            <a:spLocks noGrp="1"/>
          </p:cNvSpPr>
          <p:nvPr>
            <p:ph type="sldNum" sz="quarter" idx="12"/>
          </p:nvPr>
        </p:nvSpPr>
        <p:spPr/>
        <p:txBody>
          <a:bodyPr/>
          <a:lstStyle/>
          <a:p>
            <a:fld id="{7F452A9A-924B-0C4E-BB90-1A42F8694D3D}" type="slidenum">
              <a:rPr lang="en-US"/>
              <a:pPr/>
              <a:t>28</a:t>
            </a:fld>
            <a:endParaRPr lang="en-US"/>
          </a:p>
        </p:txBody>
      </p:sp>
      <p:sp>
        <p:nvSpPr>
          <p:cNvPr id="420866" name="Rectangle 2"/>
          <p:cNvSpPr>
            <a:spLocks noGrp="1" noChangeArrowheads="1"/>
          </p:cNvSpPr>
          <p:nvPr>
            <p:ph type="title"/>
          </p:nvPr>
        </p:nvSpPr>
        <p:spPr/>
        <p:txBody>
          <a:bodyPr/>
          <a:lstStyle/>
          <a:p>
            <a:r>
              <a:rPr lang="en-US"/>
              <a:t> </a:t>
            </a:r>
          </a:p>
        </p:txBody>
      </p:sp>
      <p:sp>
        <p:nvSpPr>
          <p:cNvPr id="420867" name="Rectangle 3"/>
          <p:cNvSpPr>
            <a:spLocks noGrp="1" noChangeArrowheads="1"/>
          </p:cNvSpPr>
          <p:nvPr>
            <p:ph type="body" idx="4294967295"/>
          </p:nvPr>
        </p:nvSpPr>
        <p:spPr>
          <a:xfrm>
            <a:off x="0" y="1066800"/>
            <a:ext cx="8382000" cy="5029200"/>
          </a:xfrm>
        </p:spPr>
        <p:txBody>
          <a:bodyPr/>
          <a:lstStyle/>
          <a:p>
            <a:pPr>
              <a:buFont typeface="Wingdings" pitchFamily="-105" charset="2"/>
              <a:buNone/>
            </a:pPr>
            <a:r>
              <a:rPr lang="en-US"/>
              <a:t>                                                  </a:t>
            </a:r>
          </a:p>
        </p:txBody>
      </p:sp>
      <p:pic>
        <p:nvPicPr>
          <p:cNvPr id="420868" name="Picture 4" descr="c2_k0s"/>
          <p:cNvPicPr>
            <a:picLocks noChangeAspect="1" noChangeArrowheads="1"/>
          </p:cNvPicPr>
          <p:nvPr/>
        </p:nvPicPr>
        <p:blipFill>
          <a:blip r:embed="rId2"/>
          <a:srcRect l="3860" t="23860" r="3860" b="2983"/>
          <a:stretch>
            <a:fillRect/>
          </a:stretch>
        </p:blipFill>
        <p:spPr bwMode="auto">
          <a:xfrm>
            <a:off x="228600" y="1828800"/>
            <a:ext cx="3862388" cy="3962400"/>
          </a:xfrm>
          <a:prstGeom prst="rect">
            <a:avLst/>
          </a:prstGeom>
          <a:noFill/>
          <a:ln w="9525">
            <a:noFill/>
            <a:miter lim="800000"/>
            <a:headEnd/>
            <a:tailEnd/>
          </a:ln>
        </p:spPr>
      </p:pic>
      <p:pic>
        <p:nvPicPr>
          <p:cNvPr id="420869" name="Picture 5" descr="Sidedx_tracking"/>
          <p:cNvPicPr>
            <a:picLocks noChangeAspect="1" noChangeArrowheads="1"/>
          </p:cNvPicPr>
          <p:nvPr/>
        </p:nvPicPr>
        <p:blipFill>
          <a:blip r:embed="rId3"/>
          <a:srcRect/>
          <a:stretch>
            <a:fillRect/>
          </a:stretch>
        </p:blipFill>
        <p:spPr bwMode="auto">
          <a:xfrm>
            <a:off x="4191000" y="685800"/>
            <a:ext cx="4805363" cy="3197225"/>
          </a:xfrm>
          <a:prstGeom prst="rect">
            <a:avLst/>
          </a:prstGeom>
          <a:noFill/>
          <a:ln w="9525">
            <a:noFill/>
            <a:miter lim="800000"/>
            <a:headEnd/>
            <a:tailEnd/>
          </a:ln>
          <a:effectLst/>
        </p:spPr>
      </p:pic>
      <p:pic>
        <p:nvPicPr>
          <p:cNvPr id="420870" name="Picture 6" descr="dedx"/>
          <p:cNvPicPr>
            <a:picLocks noChangeAspect="1" noChangeArrowheads="1"/>
          </p:cNvPicPr>
          <p:nvPr/>
        </p:nvPicPr>
        <p:blipFill>
          <a:blip r:embed="rId4"/>
          <a:srcRect/>
          <a:stretch>
            <a:fillRect/>
          </a:stretch>
        </p:blipFill>
        <p:spPr bwMode="auto">
          <a:xfrm>
            <a:off x="4343400" y="3886200"/>
            <a:ext cx="3886200" cy="2709863"/>
          </a:xfrm>
          <a:prstGeom prst="rect">
            <a:avLst/>
          </a:prstGeom>
          <a:noFill/>
        </p:spPr>
      </p:pic>
      <p:sp>
        <p:nvSpPr>
          <p:cNvPr id="420871" name="Text Box 7"/>
          <p:cNvSpPr txBox="1">
            <a:spLocks noChangeArrowheads="1"/>
          </p:cNvSpPr>
          <p:nvPr/>
        </p:nvSpPr>
        <p:spPr bwMode="auto">
          <a:xfrm>
            <a:off x="762000" y="0"/>
            <a:ext cx="6096000" cy="519113"/>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800">
                <a:solidFill>
                  <a:schemeClr val="folHlink"/>
                </a:solidFill>
                <a:latin typeface="Arial" pitchFamily="-105" charset="0"/>
              </a:rPr>
              <a:t>A Data Analysis &amp; Visualisation tool</a:t>
            </a:r>
          </a:p>
        </p:txBody>
      </p:sp>
      <p:sp>
        <p:nvSpPr>
          <p:cNvPr id="10" name="Date Placeholder 9"/>
          <p:cNvSpPr>
            <a:spLocks noGrp="1"/>
          </p:cNvSpPr>
          <p:nvPr>
            <p:ph type="dt" sz="half" idx="10"/>
          </p:nvPr>
        </p:nvSpPr>
        <p:spPr/>
        <p:txBody>
          <a:bodyPr/>
          <a:lstStyle/>
          <a:p>
            <a:r>
              <a:rPr lang="en-US" smtClean="0"/>
              <a:t>4 May</a:t>
            </a:r>
            <a:endParaRPr lang="en-US"/>
          </a:p>
        </p:txBody>
      </p:sp>
    </p:spTree>
  </p:cSld>
  <p:clrMapOvr>
    <a:masterClrMapping/>
  </p:clrMapOvr>
  <p:transition spd="med">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Rene Brun: Introduction to ROOT at ITER</a:t>
            </a:r>
            <a:endParaRPr lang="en-US"/>
          </a:p>
        </p:txBody>
      </p:sp>
      <p:sp>
        <p:nvSpPr>
          <p:cNvPr id="8" name="Slide Number Placeholder 5"/>
          <p:cNvSpPr>
            <a:spLocks noGrp="1"/>
          </p:cNvSpPr>
          <p:nvPr>
            <p:ph type="sldNum" sz="quarter" idx="12"/>
          </p:nvPr>
        </p:nvSpPr>
        <p:spPr/>
        <p:txBody>
          <a:bodyPr/>
          <a:lstStyle/>
          <a:p>
            <a:fld id="{967CE7D2-4428-9D4F-BB2E-7E3E045C84FC}" type="slidenum">
              <a:rPr lang="en-US"/>
              <a:pPr/>
              <a:t>29</a:t>
            </a:fld>
            <a:endParaRPr lang="en-US"/>
          </a:p>
        </p:txBody>
      </p:sp>
      <p:sp>
        <p:nvSpPr>
          <p:cNvPr id="421890" name="Rectangle 2"/>
          <p:cNvSpPr>
            <a:spLocks noGrp="1" noChangeArrowheads="1"/>
          </p:cNvSpPr>
          <p:nvPr>
            <p:ph type="title"/>
          </p:nvPr>
        </p:nvSpPr>
        <p:spPr>
          <a:xfrm>
            <a:off x="1447800" y="152400"/>
            <a:ext cx="6621463" cy="762000"/>
          </a:xfrm>
        </p:spPr>
        <p:txBody>
          <a:bodyPr/>
          <a:lstStyle/>
          <a:p>
            <a:r>
              <a:rPr lang="en-US" sz="4300" dirty="0"/>
              <a:t>Graphics : 1,2,3-D functions</a:t>
            </a:r>
          </a:p>
        </p:txBody>
      </p:sp>
      <p:sp>
        <p:nvSpPr>
          <p:cNvPr id="421891" name="Rectangle 3"/>
          <p:cNvSpPr>
            <a:spLocks noGrp="1" noChangeArrowheads="1"/>
          </p:cNvSpPr>
          <p:nvPr>
            <p:ph type="body" idx="1"/>
          </p:nvPr>
        </p:nvSpPr>
        <p:spPr>
          <a:xfrm>
            <a:off x="762000" y="1447800"/>
            <a:ext cx="8193088" cy="304800"/>
          </a:xfrm>
        </p:spPr>
        <p:txBody>
          <a:bodyPr>
            <a:normAutofit fontScale="85000" lnSpcReduction="20000"/>
          </a:bodyPr>
          <a:lstStyle/>
          <a:p>
            <a:r>
              <a:rPr lang="en-US" sz="2000" b="1"/>
              <a:t> </a:t>
            </a:r>
          </a:p>
        </p:txBody>
      </p:sp>
      <p:pic>
        <p:nvPicPr>
          <p:cNvPr id="421892" name="Picture 4" descr="tf3"/>
          <p:cNvPicPr>
            <a:picLocks noChangeAspect="1" noChangeArrowheads="1"/>
          </p:cNvPicPr>
          <p:nvPr/>
        </p:nvPicPr>
        <p:blipFill>
          <a:blip r:embed="rId2"/>
          <a:srcRect/>
          <a:stretch>
            <a:fillRect/>
          </a:stretch>
        </p:blipFill>
        <p:spPr bwMode="auto">
          <a:xfrm>
            <a:off x="838200" y="4114800"/>
            <a:ext cx="3619500" cy="2454275"/>
          </a:xfrm>
          <a:prstGeom prst="rect">
            <a:avLst/>
          </a:prstGeom>
          <a:noFill/>
        </p:spPr>
      </p:pic>
      <p:pic>
        <p:nvPicPr>
          <p:cNvPr id="421893" name="Picture 5" descr="surfaces"/>
          <p:cNvPicPr>
            <a:picLocks noChangeAspect="1" noChangeArrowheads="1"/>
          </p:cNvPicPr>
          <p:nvPr/>
        </p:nvPicPr>
        <p:blipFill>
          <a:blip r:embed="rId3"/>
          <a:srcRect/>
          <a:stretch>
            <a:fillRect/>
          </a:stretch>
        </p:blipFill>
        <p:spPr bwMode="auto">
          <a:xfrm>
            <a:off x="5029200" y="1219200"/>
            <a:ext cx="3709988" cy="4648200"/>
          </a:xfrm>
          <a:prstGeom prst="rect">
            <a:avLst/>
          </a:prstGeom>
          <a:noFill/>
        </p:spPr>
      </p:pic>
      <p:pic>
        <p:nvPicPr>
          <p:cNvPr id="421894" name="Picture 6" descr="FittingDemo"/>
          <p:cNvPicPr>
            <a:picLocks noChangeAspect="1" noChangeArrowheads="1"/>
          </p:cNvPicPr>
          <p:nvPr/>
        </p:nvPicPr>
        <p:blipFill>
          <a:blip r:embed="rId4"/>
          <a:srcRect/>
          <a:stretch>
            <a:fillRect/>
          </a:stretch>
        </p:blipFill>
        <p:spPr bwMode="auto">
          <a:xfrm>
            <a:off x="838200" y="1371600"/>
            <a:ext cx="3924300" cy="2660650"/>
          </a:xfrm>
          <a:prstGeom prst="rect">
            <a:avLst/>
          </a:prstGeom>
          <a:noFill/>
        </p:spPr>
      </p:pic>
      <p:sp>
        <p:nvSpPr>
          <p:cNvPr id="9" name="Date Placeholder 8"/>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61897"/>
          </a:xfrm>
        </p:spPr>
        <p:txBody>
          <a:bodyPr/>
          <a:lstStyle/>
          <a:p>
            <a:r>
              <a:rPr lang="en-US" dirty="0" smtClean="0"/>
              <a:t>LHC</a:t>
            </a:r>
            <a:endParaRPr lang="en-US" dirty="0"/>
          </a:p>
        </p:txBody>
      </p:sp>
      <p:pic>
        <p:nvPicPr>
          <p:cNvPr id="5" name="Picture 4"/>
          <p:cNvPicPr>
            <a:picLocks noChangeAspect="1"/>
          </p:cNvPicPr>
          <p:nvPr/>
        </p:nvPicPr>
        <p:blipFill>
          <a:blip r:embed="rId2"/>
          <a:stretch>
            <a:fillRect/>
          </a:stretch>
        </p:blipFill>
        <p:spPr>
          <a:xfrm>
            <a:off x="2566736" y="1578158"/>
            <a:ext cx="6843963" cy="4993758"/>
          </a:xfrm>
          <a:prstGeom prst="rect">
            <a:avLst/>
          </a:prstGeom>
        </p:spPr>
      </p:pic>
      <p:pic>
        <p:nvPicPr>
          <p:cNvPr id="6" name="Picture 5" descr="CMS.tiff"/>
          <p:cNvPicPr>
            <a:picLocks noChangeAspect="1"/>
          </p:cNvPicPr>
          <p:nvPr/>
        </p:nvPicPr>
        <p:blipFill>
          <a:blip r:embed="rId3"/>
          <a:stretch>
            <a:fillRect/>
          </a:stretch>
        </p:blipFill>
        <p:spPr>
          <a:xfrm>
            <a:off x="96623" y="5299242"/>
            <a:ext cx="2088967" cy="1558758"/>
          </a:xfrm>
          <a:prstGeom prst="rect">
            <a:avLst/>
          </a:prstGeom>
        </p:spPr>
      </p:pic>
      <p:pic>
        <p:nvPicPr>
          <p:cNvPr id="7" name="Picture 6" descr="LHCb.tiff"/>
          <p:cNvPicPr>
            <a:picLocks noChangeAspect="1"/>
          </p:cNvPicPr>
          <p:nvPr/>
        </p:nvPicPr>
        <p:blipFill>
          <a:blip r:embed="rId4"/>
          <a:stretch>
            <a:fillRect/>
          </a:stretch>
        </p:blipFill>
        <p:spPr>
          <a:xfrm>
            <a:off x="96623" y="3358816"/>
            <a:ext cx="2247959" cy="1654342"/>
          </a:xfrm>
          <a:prstGeom prst="rect">
            <a:avLst/>
          </a:prstGeom>
        </p:spPr>
      </p:pic>
      <p:pic>
        <p:nvPicPr>
          <p:cNvPr id="8" name="Picture 7" descr="atlas.tiff"/>
          <p:cNvPicPr>
            <a:picLocks noChangeAspect="1"/>
          </p:cNvPicPr>
          <p:nvPr/>
        </p:nvPicPr>
        <p:blipFill>
          <a:blip r:embed="rId5"/>
          <a:stretch>
            <a:fillRect/>
          </a:stretch>
        </p:blipFill>
        <p:spPr>
          <a:xfrm>
            <a:off x="0" y="1791369"/>
            <a:ext cx="2344582" cy="1418441"/>
          </a:xfrm>
          <a:prstGeom prst="rect">
            <a:avLst/>
          </a:prstGeom>
        </p:spPr>
      </p:pic>
      <p:pic>
        <p:nvPicPr>
          <p:cNvPr id="9" name="Picture 8" descr="Alice.tiff"/>
          <p:cNvPicPr>
            <a:picLocks noChangeAspect="1"/>
          </p:cNvPicPr>
          <p:nvPr/>
        </p:nvPicPr>
        <p:blipFill>
          <a:blip r:embed="rId6"/>
          <a:stretch>
            <a:fillRect/>
          </a:stretch>
        </p:blipFill>
        <p:spPr>
          <a:xfrm>
            <a:off x="6989977" y="1318127"/>
            <a:ext cx="2420722" cy="1514642"/>
          </a:xfrm>
          <a:prstGeom prst="rect">
            <a:avLst/>
          </a:prstGeom>
        </p:spPr>
      </p:pic>
      <p:sp>
        <p:nvSpPr>
          <p:cNvPr id="10" name="Date Placeholder 9"/>
          <p:cNvSpPr>
            <a:spLocks noGrp="1"/>
          </p:cNvSpPr>
          <p:nvPr>
            <p:ph type="dt" sz="half" idx="10"/>
          </p:nvPr>
        </p:nvSpPr>
        <p:spPr/>
        <p:txBody>
          <a:bodyPr/>
          <a:lstStyle/>
          <a:p>
            <a:r>
              <a:rPr lang="en-US" smtClean="0"/>
              <a:t>4 May</a:t>
            </a:r>
            <a:endParaRPr lang="en-US"/>
          </a:p>
        </p:txBody>
      </p:sp>
      <p:sp>
        <p:nvSpPr>
          <p:cNvPr id="11" name="Slide Number Placeholder 10"/>
          <p:cNvSpPr>
            <a:spLocks noGrp="1"/>
          </p:cNvSpPr>
          <p:nvPr>
            <p:ph type="sldNum" sz="quarter" idx="12"/>
          </p:nvPr>
        </p:nvSpPr>
        <p:spPr/>
        <p:txBody>
          <a:bodyPr/>
          <a:lstStyle/>
          <a:p>
            <a:fld id="{C52758FE-4A5D-6447-9AC2-D9EC95CA39D2}" type="slidenum">
              <a:rPr lang="en-US" smtClean="0"/>
              <a:pPr/>
              <a:t>3</a:t>
            </a:fld>
            <a:endParaRPr lang="en-US"/>
          </a:p>
        </p:txBody>
      </p:sp>
      <p:sp>
        <p:nvSpPr>
          <p:cNvPr id="12" name="Footer Placeholder 11"/>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smtClean="0"/>
              <a:t>Rene Brun: Introduction to ROOT at ITER</a:t>
            </a:r>
            <a:endParaRPr lang="en-US"/>
          </a:p>
        </p:txBody>
      </p:sp>
      <p:sp>
        <p:nvSpPr>
          <p:cNvPr id="10" name="Slide Number Placeholder 3"/>
          <p:cNvSpPr>
            <a:spLocks noGrp="1"/>
          </p:cNvSpPr>
          <p:nvPr>
            <p:ph type="sldNum" sz="quarter" idx="12"/>
          </p:nvPr>
        </p:nvSpPr>
        <p:spPr/>
        <p:txBody>
          <a:bodyPr/>
          <a:lstStyle/>
          <a:p>
            <a:fld id="{6B0602D8-6E7B-224D-83DA-4C2526B82D42}" type="slidenum">
              <a:rPr lang="en-US"/>
              <a:pPr/>
              <a:t>30</a:t>
            </a:fld>
            <a:endParaRPr lang="en-US"/>
          </a:p>
        </p:txBody>
      </p:sp>
      <p:pic>
        <p:nvPicPr>
          <p:cNvPr id="422914" name="Picture 2"/>
          <p:cNvPicPr>
            <a:picLocks noChangeAspect="1" noChangeArrowheads="1"/>
          </p:cNvPicPr>
          <p:nvPr/>
        </p:nvPicPr>
        <p:blipFill>
          <a:blip r:embed="rId2"/>
          <a:srcRect/>
          <a:stretch>
            <a:fillRect/>
          </a:stretch>
        </p:blipFill>
        <p:spPr bwMode="auto">
          <a:xfrm>
            <a:off x="3236913" y="319088"/>
            <a:ext cx="5589587" cy="3751262"/>
          </a:xfrm>
          <a:prstGeom prst="rect">
            <a:avLst/>
          </a:prstGeom>
          <a:noFill/>
        </p:spPr>
      </p:pic>
      <p:pic>
        <p:nvPicPr>
          <p:cNvPr id="422915" name="Picture 3"/>
          <p:cNvPicPr>
            <a:picLocks noChangeAspect="1" noChangeArrowheads="1"/>
          </p:cNvPicPr>
          <p:nvPr/>
        </p:nvPicPr>
        <p:blipFill>
          <a:blip r:embed="rId3"/>
          <a:srcRect/>
          <a:stretch>
            <a:fillRect/>
          </a:stretch>
        </p:blipFill>
        <p:spPr bwMode="auto">
          <a:xfrm>
            <a:off x="612775" y="4273550"/>
            <a:ext cx="4779963" cy="2141538"/>
          </a:xfrm>
          <a:prstGeom prst="rect">
            <a:avLst/>
          </a:prstGeom>
          <a:noFill/>
        </p:spPr>
      </p:pic>
      <p:sp>
        <p:nvSpPr>
          <p:cNvPr id="422916" name="AutoShape 4" descr="Blue tissue paper"/>
          <p:cNvSpPr>
            <a:spLocks/>
          </p:cNvSpPr>
          <p:nvPr/>
        </p:nvSpPr>
        <p:spPr bwMode="auto">
          <a:xfrm>
            <a:off x="1143000" y="381000"/>
            <a:ext cx="1524000" cy="1323975"/>
          </a:xfrm>
          <a:prstGeom prst="borderCallout2">
            <a:avLst>
              <a:gd name="adj1" fmla="val 7144"/>
              <a:gd name="adj2" fmla="val 105000"/>
              <a:gd name="adj3" fmla="val 7144"/>
              <a:gd name="adj4" fmla="val 143125"/>
              <a:gd name="adj5" fmla="val 97319"/>
              <a:gd name="adj6" fmla="val 181356"/>
            </a:avLst>
          </a:prstGeom>
          <a:blipFill dpi="0" rotWithShape="0">
            <a:blip r:embed="rId4"/>
            <a:srcRect/>
            <a:tile tx="0" ty="0" sx="100000" sy="100000" flip="none" algn="tl"/>
          </a:blipFill>
          <a:ln w="12700">
            <a:solidFill>
              <a:schemeClr val="tx1"/>
            </a:solidFill>
            <a:miter lim="800000"/>
            <a:headEnd type="none" w="sm" len="sm"/>
            <a:tailEnd type="none" w="sm" len="sm"/>
          </a:ln>
          <a:effectLst/>
        </p:spPr>
        <p:txBody>
          <a:bodyPr>
            <a:prstTxWarp prst="textNoShape">
              <a:avLst/>
            </a:prstTxWarp>
            <a:spAutoFit/>
          </a:bodyPr>
          <a:lstStyle/>
          <a:p>
            <a:pPr algn="ctr"/>
            <a:r>
              <a:rPr lang="en-US" sz="2000" dirty="0">
                <a:solidFill>
                  <a:schemeClr val="accent4"/>
                </a:solidFill>
                <a:latin typeface="Book Antiqua" pitchFamily="-105" charset="0"/>
              </a:rPr>
              <a:t>Full </a:t>
            </a:r>
            <a:r>
              <a:rPr lang="en-US" sz="2000" dirty="0" err="1">
                <a:solidFill>
                  <a:schemeClr val="accent4"/>
                </a:solidFill>
                <a:latin typeface="Book Antiqua" pitchFamily="-105" charset="0"/>
              </a:rPr>
              <a:t>LateX</a:t>
            </a:r>
            <a:r>
              <a:rPr lang="en-US" sz="2000" dirty="0">
                <a:solidFill>
                  <a:schemeClr val="accent4"/>
                </a:solidFill>
                <a:latin typeface="Book Antiqua" pitchFamily="-105" charset="0"/>
              </a:rPr>
              <a:t> support on screen and postscript</a:t>
            </a:r>
            <a:endParaRPr lang="en-US" sz="1600" dirty="0">
              <a:solidFill>
                <a:schemeClr val="accent4"/>
              </a:solidFill>
              <a:latin typeface="Book Antiqua" pitchFamily="-105" charset="0"/>
            </a:endParaRPr>
          </a:p>
        </p:txBody>
      </p:sp>
      <p:sp>
        <p:nvSpPr>
          <p:cNvPr id="422917" name="AutoShape 5" descr="Blue tissue paper"/>
          <p:cNvSpPr>
            <a:spLocks/>
          </p:cNvSpPr>
          <p:nvPr/>
        </p:nvSpPr>
        <p:spPr bwMode="auto">
          <a:xfrm>
            <a:off x="6172200" y="4411663"/>
            <a:ext cx="2044700" cy="1569660"/>
          </a:xfrm>
          <a:prstGeom prst="borderCallout2">
            <a:avLst>
              <a:gd name="adj1" fmla="val 6292"/>
              <a:gd name="adj2" fmla="val -3727"/>
              <a:gd name="adj3" fmla="val 6292"/>
              <a:gd name="adj4" fmla="val -20495"/>
              <a:gd name="adj5" fmla="val 62148"/>
              <a:gd name="adj6" fmla="val -37269"/>
            </a:avLst>
          </a:prstGeom>
          <a:blipFill dpi="0" rotWithShape="0">
            <a:blip r:embed="rId4"/>
            <a:srcRect/>
            <a:tile tx="0" ty="0" sx="100000" sy="100000" flip="none" algn="tl"/>
          </a:blipFill>
          <a:ln w="12700">
            <a:solidFill>
              <a:schemeClr val="tx1"/>
            </a:solidFill>
            <a:miter lim="800000"/>
            <a:headEnd type="none" w="sm" len="sm"/>
            <a:tailEnd type="none" w="sm" len="sm"/>
          </a:ln>
          <a:effectLst/>
        </p:spPr>
        <p:txBody>
          <a:bodyPr>
            <a:prstTxWarp prst="textNoShape">
              <a:avLst/>
            </a:prstTxWarp>
            <a:spAutoFit/>
          </a:bodyPr>
          <a:lstStyle/>
          <a:p>
            <a:pPr algn="ctr"/>
            <a:r>
              <a:rPr lang="en-US" sz="1600" dirty="0" err="1">
                <a:solidFill>
                  <a:schemeClr val="accent4"/>
                </a:solidFill>
                <a:latin typeface="Book Antiqua" pitchFamily="-105" charset="0"/>
              </a:rPr>
              <a:t>TCurlyArc</a:t>
            </a:r>
            <a:endParaRPr lang="en-US" sz="1600" dirty="0">
              <a:solidFill>
                <a:schemeClr val="accent4"/>
              </a:solidFill>
              <a:latin typeface="Book Antiqua" pitchFamily="-105" charset="0"/>
            </a:endParaRPr>
          </a:p>
          <a:p>
            <a:pPr algn="ctr"/>
            <a:r>
              <a:rPr lang="en-US" sz="1600" dirty="0" err="1">
                <a:solidFill>
                  <a:schemeClr val="accent4"/>
                </a:solidFill>
                <a:latin typeface="Book Antiqua" pitchFamily="-105" charset="0"/>
              </a:rPr>
              <a:t>TCurlyLine</a:t>
            </a:r>
            <a:endParaRPr lang="en-US" sz="1600" dirty="0">
              <a:solidFill>
                <a:schemeClr val="accent4"/>
              </a:solidFill>
              <a:latin typeface="Book Antiqua" pitchFamily="-105" charset="0"/>
            </a:endParaRPr>
          </a:p>
          <a:p>
            <a:pPr algn="ctr"/>
            <a:r>
              <a:rPr lang="en-US" sz="1600" dirty="0" err="1">
                <a:solidFill>
                  <a:schemeClr val="accent4"/>
                </a:solidFill>
                <a:latin typeface="Book Antiqua" pitchFamily="-105" charset="0"/>
              </a:rPr>
              <a:t>TWavyLine</a:t>
            </a:r>
            <a:endParaRPr lang="en-US" sz="1600" dirty="0">
              <a:solidFill>
                <a:schemeClr val="accent4"/>
              </a:solidFill>
              <a:latin typeface="Book Antiqua" pitchFamily="-105" charset="0"/>
            </a:endParaRPr>
          </a:p>
          <a:p>
            <a:pPr algn="ctr"/>
            <a:r>
              <a:rPr lang="en-US" sz="1600" dirty="0">
                <a:solidFill>
                  <a:schemeClr val="accent4"/>
                </a:solidFill>
                <a:latin typeface="Book Antiqua" pitchFamily="-105" charset="0"/>
              </a:rPr>
              <a:t>and other building blocks for </a:t>
            </a:r>
            <a:r>
              <a:rPr lang="en-US" sz="1600" dirty="0" err="1">
                <a:solidFill>
                  <a:schemeClr val="accent4"/>
                </a:solidFill>
                <a:latin typeface="Book Antiqua" pitchFamily="-105" charset="0"/>
              </a:rPr>
              <a:t>Feynmann</a:t>
            </a:r>
            <a:r>
              <a:rPr lang="en-US" sz="1600" dirty="0">
                <a:solidFill>
                  <a:schemeClr val="accent4"/>
                </a:solidFill>
                <a:latin typeface="Book Antiqua" pitchFamily="-105" charset="0"/>
              </a:rPr>
              <a:t> diagrams</a:t>
            </a:r>
            <a:endParaRPr lang="en-US" sz="2400" dirty="0">
              <a:solidFill>
                <a:schemeClr val="accent4"/>
              </a:solidFill>
              <a:latin typeface="Book Antiqua" pitchFamily="-105" charset="0"/>
            </a:endParaRPr>
          </a:p>
        </p:txBody>
      </p:sp>
      <p:sp>
        <p:nvSpPr>
          <p:cNvPr id="422918" name="AutoShape 6" descr="Papyrus"/>
          <p:cNvSpPr>
            <a:spLocks noChangeArrowheads="1"/>
          </p:cNvSpPr>
          <p:nvPr/>
        </p:nvSpPr>
        <p:spPr bwMode="auto">
          <a:xfrm>
            <a:off x="533400" y="1763832"/>
            <a:ext cx="2735263" cy="2628662"/>
          </a:xfrm>
          <a:prstGeom prst="irregularSeal2">
            <a:avLst/>
          </a:prstGeom>
          <a:blipFill dpi="0" rotWithShape="0">
            <a:blip r:embed="rId5"/>
            <a:srcRect/>
            <a:tile tx="0" ty="0" sx="100000" sy="100000" flip="none" algn="tl"/>
          </a:blipFill>
          <a:ln w="12700">
            <a:noFill/>
            <a:miter lim="800000"/>
            <a:headEnd/>
            <a:tailEnd/>
          </a:ln>
          <a:effectLst/>
        </p:spPr>
        <p:txBody>
          <a:bodyPr anchor="ctr">
            <a:prstTxWarp prst="textNoShape">
              <a:avLst/>
            </a:prstTxWarp>
            <a:spAutoFit/>
          </a:bodyPr>
          <a:lstStyle/>
          <a:p>
            <a:pPr algn="ctr"/>
            <a:r>
              <a:rPr lang="en-US" sz="1400" dirty="0">
                <a:solidFill>
                  <a:schemeClr val="bg1"/>
                </a:solidFill>
                <a:latin typeface="Arial" pitchFamily="-105" charset="0"/>
              </a:rPr>
              <a:t>Formula or </a:t>
            </a:r>
          </a:p>
          <a:p>
            <a:pPr algn="ctr"/>
            <a:r>
              <a:rPr lang="en-US" sz="1400" dirty="0">
                <a:solidFill>
                  <a:schemeClr val="bg1"/>
                </a:solidFill>
                <a:latin typeface="Arial" pitchFamily="-105" charset="0"/>
              </a:rPr>
              <a:t>diagrams can be</a:t>
            </a:r>
          </a:p>
          <a:p>
            <a:pPr algn="ctr"/>
            <a:r>
              <a:rPr lang="en-US" sz="1400" dirty="0">
                <a:solidFill>
                  <a:schemeClr val="bg1"/>
                </a:solidFill>
                <a:latin typeface="Arial" pitchFamily="-105" charset="0"/>
              </a:rPr>
              <a:t>edited with the mouse</a:t>
            </a:r>
            <a:endParaRPr lang="en-US" sz="2400" dirty="0">
              <a:solidFill>
                <a:schemeClr val="bg1"/>
              </a:solidFill>
              <a:latin typeface="Arial" pitchFamily="-105" charset="0"/>
            </a:endParaRPr>
          </a:p>
        </p:txBody>
      </p:sp>
      <p:sp>
        <p:nvSpPr>
          <p:cNvPr id="422919" name="Line 7"/>
          <p:cNvSpPr>
            <a:spLocks noChangeShapeType="1"/>
          </p:cNvSpPr>
          <p:nvPr/>
        </p:nvSpPr>
        <p:spPr bwMode="auto">
          <a:xfrm flipV="1">
            <a:off x="1905000" y="2286000"/>
            <a:ext cx="2133600" cy="533400"/>
          </a:xfrm>
          <a:prstGeom prst="line">
            <a:avLst/>
          </a:prstGeom>
          <a:noFill/>
          <a:ln w="12700">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422920" name="Line 8"/>
          <p:cNvSpPr>
            <a:spLocks noChangeShapeType="1"/>
          </p:cNvSpPr>
          <p:nvPr/>
        </p:nvSpPr>
        <p:spPr bwMode="auto">
          <a:xfrm>
            <a:off x="1066800" y="3124200"/>
            <a:ext cx="838200" cy="1524000"/>
          </a:xfrm>
          <a:prstGeom prst="line">
            <a:avLst/>
          </a:prstGeom>
          <a:noFill/>
          <a:ln w="12700">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11" name="Date Placeholder 10"/>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5"/>
          <p:cNvSpPr>
            <a:spLocks noGrp="1"/>
          </p:cNvSpPr>
          <p:nvPr>
            <p:ph type="dt" sz="half" idx="10"/>
          </p:nvPr>
        </p:nvSpPr>
        <p:spPr/>
        <p:txBody>
          <a:bodyPr/>
          <a:lstStyle/>
          <a:p>
            <a:r>
              <a:rPr lang="en-US" smtClean="0"/>
              <a:t>4 May</a:t>
            </a:r>
            <a:endParaRPr lang="en-US"/>
          </a:p>
        </p:txBody>
      </p:sp>
      <p:sp>
        <p:nvSpPr>
          <p:cNvPr id="8" name="Footer Placeholder 6"/>
          <p:cNvSpPr>
            <a:spLocks noGrp="1"/>
          </p:cNvSpPr>
          <p:nvPr>
            <p:ph type="ftr" sz="quarter" idx="11"/>
          </p:nvPr>
        </p:nvSpPr>
        <p:spPr/>
        <p:txBody>
          <a:bodyPr/>
          <a:lstStyle/>
          <a:p>
            <a:r>
              <a:rPr lang="en-US" smtClean="0"/>
              <a:t>Rene Brun: Introduction to ROOT at ITER</a:t>
            </a:r>
            <a:endParaRPr lang="en-US"/>
          </a:p>
        </p:txBody>
      </p:sp>
      <p:sp>
        <p:nvSpPr>
          <p:cNvPr id="502790" name="Rectangle 6"/>
          <p:cNvSpPr>
            <a:spLocks noGrp="1" noChangeArrowheads="1"/>
          </p:cNvSpPr>
          <p:nvPr>
            <p:ph type="title"/>
          </p:nvPr>
        </p:nvSpPr>
        <p:spPr>
          <a:xfrm>
            <a:off x="457200" y="217488"/>
            <a:ext cx="8229600" cy="392112"/>
          </a:xfrm>
          <a:noFill/>
          <a:ln/>
        </p:spPr>
        <p:txBody>
          <a:bodyPr lIns="94574" tIns="47287" rIns="94574" bIns="47287" anchor="ctr"/>
          <a:lstStyle/>
          <a:p>
            <a:r>
              <a:rPr lang="en-US" sz="4800">
                <a:solidFill>
                  <a:srgbClr val="0000FF"/>
                </a:solidFill>
              </a:rPr>
              <a:t>R</a:t>
            </a:r>
            <a:r>
              <a:rPr lang="en-GB" sz="4800">
                <a:solidFill>
                  <a:srgbClr val="0000FF"/>
                </a:solidFill>
              </a:rPr>
              <a:t>OOT 3D Graphics</a:t>
            </a:r>
            <a:endParaRPr lang="en-US" sz="4800" b="1">
              <a:solidFill>
                <a:schemeClr val="tx1"/>
              </a:solidFill>
              <a:latin typeface="Times New Roman" pitchFamily="-105" charset="0"/>
            </a:endParaRPr>
          </a:p>
        </p:txBody>
      </p:sp>
      <p:sp>
        <p:nvSpPr>
          <p:cNvPr id="502792" name="Text Box 8"/>
          <p:cNvSpPr txBox="1">
            <a:spLocks noChangeArrowheads="1"/>
          </p:cNvSpPr>
          <p:nvPr/>
        </p:nvSpPr>
        <p:spPr bwMode="auto">
          <a:xfrm>
            <a:off x="1052513" y="1246188"/>
            <a:ext cx="2879725" cy="2163762"/>
          </a:xfrm>
          <a:prstGeom prst="rect">
            <a:avLst/>
          </a:prstGeom>
          <a:noFill/>
          <a:ln w="12700">
            <a:noFill/>
            <a:miter lim="800000"/>
            <a:headEnd type="none" w="sm" len="sm"/>
            <a:tailEnd type="none" w="sm" len="sm"/>
          </a:ln>
          <a:effectLst/>
        </p:spPr>
        <p:txBody>
          <a:bodyPr lIns="19724" tIns="9862" rIns="19724" bIns="9862">
            <a:prstTxWarp prst="textNoShape">
              <a:avLst/>
            </a:prstTxWarp>
            <a:spAutoFit/>
          </a:bodyPr>
          <a:lstStyle/>
          <a:p>
            <a:pPr algn="ctr" defTabSz="196850" eaLnBrk="0" hangingPunct="0">
              <a:spcBef>
                <a:spcPct val="50000"/>
              </a:spcBef>
            </a:pPr>
            <a:endParaRPr lang="en-US" sz="1900" b="1">
              <a:latin typeface="Arial" pitchFamily="-105" charset="0"/>
            </a:endParaRPr>
          </a:p>
          <a:p>
            <a:pPr algn="ctr" defTabSz="196850" eaLnBrk="0" hangingPunct="0">
              <a:spcBef>
                <a:spcPct val="50000"/>
              </a:spcBef>
            </a:pPr>
            <a:endParaRPr lang="en-US" sz="1900" b="1">
              <a:latin typeface="Arial" pitchFamily="-105" charset="0"/>
            </a:endParaRPr>
          </a:p>
          <a:p>
            <a:pPr algn="ctr" defTabSz="196850" eaLnBrk="0" hangingPunct="0">
              <a:spcBef>
                <a:spcPct val="50000"/>
              </a:spcBef>
            </a:pPr>
            <a:endParaRPr lang="en-US" sz="1900" b="1">
              <a:latin typeface="Arial" pitchFamily="-105" charset="0"/>
            </a:endParaRPr>
          </a:p>
          <a:p>
            <a:pPr algn="ctr" defTabSz="196850" eaLnBrk="0" hangingPunct="0">
              <a:spcBef>
                <a:spcPct val="50000"/>
              </a:spcBef>
            </a:pPr>
            <a:endParaRPr lang="en-US" sz="1900" b="1">
              <a:latin typeface="Arial" pitchFamily="-105" charset="0"/>
            </a:endParaRPr>
          </a:p>
          <a:p>
            <a:pPr algn="ctr" defTabSz="196850" eaLnBrk="0" hangingPunct="0">
              <a:spcBef>
                <a:spcPct val="50000"/>
              </a:spcBef>
            </a:pPr>
            <a:endParaRPr lang="en-US" sz="1900" b="1">
              <a:latin typeface="Arial" pitchFamily="-105" charset="0"/>
            </a:endParaRPr>
          </a:p>
          <a:p>
            <a:pPr algn="ctr" defTabSz="196850" eaLnBrk="0" hangingPunct="0">
              <a:spcBef>
                <a:spcPct val="50000"/>
              </a:spcBef>
            </a:pPr>
            <a:endParaRPr lang="en-US" sz="1900" b="1">
              <a:latin typeface="Arial" pitchFamily="-105" charset="0"/>
            </a:endParaRPr>
          </a:p>
          <a:p>
            <a:pPr algn="ctr" defTabSz="196850" eaLnBrk="0" hangingPunct="0">
              <a:spcBef>
                <a:spcPct val="50000"/>
              </a:spcBef>
            </a:pPr>
            <a:endParaRPr lang="en-US" sz="1900" b="1">
              <a:latin typeface="Arial" pitchFamily="-105" charset="0"/>
            </a:endParaRPr>
          </a:p>
        </p:txBody>
      </p:sp>
      <p:sp>
        <p:nvSpPr>
          <p:cNvPr id="502822" name="Text Box 38"/>
          <p:cNvSpPr txBox="1">
            <a:spLocks noChangeArrowheads="1"/>
          </p:cNvSpPr>
          <p:nvPr/>
        </p:nvSpPr>
        <p:spPr bwMode="auto">
          <a:xfrm>
            <a:off x="6057900" y="2452688"/>
            <a:ext cx="334963" cy="49212"/>
          </a:xfrm>
          <a:prstGeom prst="rect">
            <a:avLst/>
          </a:prstGeom>
          <a:noFill/>
          <a:ln w="12700">
            <a:noFill/>
            <a:miter lim="800000"/>
            <a:headEnd type="none" w="sm" len="sm"/>
            <a:tailEnd type="none" w="sm" len="sm"/>
          </a:ln>
          <a:effectLst/>
        </p:spPr>
        <p:txBody>
          <a:bodyPr wrap="none" lIns="19724" tIns="9862" rIns="19724" bIns="9862">
            <a:prstTxWarp prst="textNoShape">
              <a:avLst/>
            </a:prstTxWarp>
            <a:spAutoFit/>
          </a:bodyPr>
          <a:lstStyle/>
          <a:p>
            <a:pPr defTabSz="196850" eaLnBrk="0" hangingPunct="0"/>
            <a:r>
              <a:rPr lang="en-US" sz="300" b="1">
                <a:solidFill>
                  <a:schemeClr val="bg1"/>
                </a:solidFill>
                <a:latin typeface="Arial" pitchFamily="-105" charset="0"/>
              </a:rPr>
              <a:t>Simple Box</a:t>
            </a:r>
          </a:p>
        </p:txBody>
      </p:sp>
      <p:pic>
        <p:nvPicPr>
          <p:cNvPr id="502826" name="Picture 42" descr="allshapes"/>
          <p:cNvPicPr>
            <a:picLocks noChangeAspect="1" noChangeArrowheads="1"/>
          </p:cNvPicPr>
          <p:nvPr/>
        </p:nvPicPr>
        <p:blipFill>
          <a:blip r:embed="rId3"/>
          <a:srcRect/>
          <a:stretch>
            <a:fillRect/>
          </a:stretch>
        </p:blipFill>
        <p:spPr bwMode="auto">
          <a:xfrm>
            <a:off x="762000" y="1560513"/>
            <a:ext cx="7772400" cy="4979987"/>
          </a:xfrm>
          <a:prstGeom prst="rect">
            <a:avLst/>
          </a:prstGeom>
          <a:noFill/>
        </p:spPr>
      </p:pic>
      <p:sp>
        <p:nvSpPr>
          <p:cNvPr id="502831" name="Text Box 47"/>
          <p:cNvSpPr txBox="1">
            <a:spLocks noChangeArrowheads="1"/>
          </p:cNvSpPr>
          <p:nvPr/>
        </p:nvSpPr>
        <p:spPr bwMode="auto">
          <a:xfrm>
            <a:off x="2514600" y="1295400"/>
            <a:ext cx="3959225" cy="168275"/>
          </a:xfrm>
          <a:prstGeom prst="rect">
            <a:avLst/>
          </a:prstGeom>
          <a:solidFill>
            <a:srgbClr val="CCFFFF"/>
          </a:solidFill>
          <a:ln w="12700">
            <a:solidFill>
              <a:srgbClr val="CCFFFF"/>
            </a:solidFill>
            <a:miter lim="800000"/>
            <a:headEnd type="none" w="sm" len="sm"/>
            <a:tailEnd type="none" w="sm" len="sm"/>
          </a:ln>
          <a:effectLst/>
        </p:spPr>
        <p:txBody>
          <a:bodyPr lIns="19724" tIns="9862" rIns="19724" bIns="9862">
            <a:prstTxWarp prst="textNoShape">
              <a:avLst/>
            </a:prstTxWarp>
            <a:spAutoFit/>
          </a:bodyPr>
          <a:lstStyle/>
          <a:p>
            <a:pPr algn="ctr" defTabSz="196850" eaLnBrk="0" hangingPunct="0"/>
            <a:r>
              <a:rPr lang="en-US" sz="900" b="1">
                <a:latin typeface="Arial" pitchFamily="-105" charset="0"/>
              </a:rPr>
              <a:t>The ROOT basic 3D shapes</a:t>
            </a:r>
          </a:p>
        </p:txBody>
      </p:sp>
      <p:sp>
        <p:nvSpPr>
          <p:cNvPr id="9" name="Slide Number Placeholder 8"/>
          <p:cNvSpPr>
            <a:spLocks noGrp="1"/>
          </p:cNvSpPr>
          <p:nvPr>
            <p:ph type="sldNum" sz="quarter" idx="12"/>
          </p:nvPr>
        </p:nvSpPr>
        <p:spPr/>
        <p:txBody>
          <a:bodyPr/>
          <a:lstStyle/>
          <a:p>
            <a:fld id="{4373174B-0D61-A44C-99D3-34A59F838ABC}"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smtClean="0"/>
              <a:t>Rene Brun: Introduction to ROOT at ITER</a:t>
            </a:r>
            <a:endParaRPr lang="en-US"/>
          </a:p>
        </p:txBody>
      </p:sp>
      <p:sp>
        <p:nvSpPr>
          <p:cNvPr id="6" name="Slide Number Placeholder 4"/>
          <p:cNvSpPr>
            <a:spLocks noGrp="1"/>
          </p:cNvSpPr>
          <p:nvPr>
            <p:ph type="sldNum" sz="quarter" idx="12"/>
          </p:nvPr>
        </p:nvSpPr>
        <p:spPr/>
        <p:txBody>
          <a:bodyPr/>
          <a:lstStyle/>
          <a:p>
            <a:fld id="{6D9F0611-C61C-4A4D-AE6A-758FD6BD7654}" type="slidenum">
              <a:rPr lang="en-US"/>
              <a:pPr/>
              <a:t>32</a:t>
            </a:fld>
            <a:endParaRPr lang="en-US"/>
          </a:p>
        </p:txBody>
      </p:sp>
      <p:sp>
        <p:nvSpPr>
          <p:cNvPr id="423938" name="Rectangle 2"/>
          <p:cNvSpPr>
            <a:spLocks noGrp="1" noChangeArrowheads="1"/>
          </p:cNvSpPr>
          <p:nvPr>
            <p:ph type="title"/>
          </p:nvPr>
        </p:nvSpPr>
        <p:spPr>
          <a:xfrm>
            <a:off x="1760538" y="152400"/>
            <a:ext cx="2811462" cy="687388"/>
          </a:xfrm>
        </p:spPr>
        <p:txBody>
          <a:bodyPr/>
          <a:lstStyle/>
          <a:p>
            <a:r>
              <a:rPr lang="en-US"/>
              <a:t>Alice</a:t>
            </a:r>
          </a:p>
        </p:txBody>
      </p:sp>
      <p:pic>
        <p:nvPicPr>
          <p:cNvPr id="423939" name="Picture 3" descr="aliceall"/>
          <p:cNvPicPr>
            <a:picLocks noChangeAspect="1" noChangeArrowheads="1"/>
          </p:cNvPicPr>
          <p:nvPr/>
        </p:nvPicPr>
        <p:blipFill>
          <a:blip r:embed="rId2"/>
          <a:srcRect/>
          <a:stretch>
            <a:fillRect/>
          </a:stretch>
        </p:blipFill>
        <p:spPr bwMode="auto">
          <a:xfrm>
            <a:off x="1066800" y="990600"/>
            <a:ext cx="7029450" cy="5391150"/>
          </a:xfrm>
          <a:prstGeom prst="rect">
            <a:avLst/>
          </a:prstGeom>
          <a:noFill/>
        </p:spPr>
      </p:pic>
      <p:sp>
        <p:nvSpPr>
          <p:cNvPr id="423940" name="AutoShape 4"/>
          <p:cNvSpPr>
            <a:spLocks noChangeArrowheads="1"/>
          </p:cNvSpPr>
          <p:nvPr/>
        </p:nvSpPr>
        <p:spPr bwMode="auto">
          <a:xfrm>
            <a:off x="4243388" y="184150"/>
            <a:ext cx="3106737" cy="620713"/>
          </a:xfrm>
          <a:prstGeom prst="wedgeRoundRectCallout">
            <a:avLst>
              <a:gd name="adj1" fmla="val -58074"/>
              <a:gd name="adj2" fmla="val 145653"/>
              <a:gd name="adj3" fmla="val 16667"/>
            </a:avLst>
          </a:prstGeom>
          <a:solidFill>
            <a:srgbClr val="FF9900"/>
          </a:solidFill>
          <a:ln w="12700">
            <a:noFill/>
            <a:miter lim="800000"/>
            <a:headEnd/>
            <a:tailEnd/>
          </a:ln>
          <a:effectLst/>
        </p:spPr>
        <p:txBody>
          <a:bodyPr wrap="none" anchor="ctr">
            <a:prstTxWarp prst="textNoShape">
              <a:avLst/>
            </a:prstTxWarp>
            <a:spAutoFit/>
          </a:bodyPr>
          <a:lstStyle/>
          <a:p>
            <a:pPr algn="ctr"/>
            <a:r>
              <a:rPr lang="en-US" sz="3200">
                <a:latin typeface="Arial" pitchFamily="-105" charset="0"/>
              </a:rPr>
              <a:t>3 million nodes</a:t>
            </a:r>
          </a:p>
        </p:txBody>
      </p:sp>
      <p:sp>
        <p:nvSpPr>
          <p:cNvPr id="7" name="Date Placeholder 6"/>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6"/>
          <p:cNvSpPr>
            <a:spLocks noGrp="1"/>
          </p:cNvSpPr>
          <p:nvPr>
            <p:ph type="dt" sz="half" idx="10"/>
          </p:nvPr>
        </p:nvSpPr>
        <p:spPr/>
        <p:txBody>
          <a:bodyPr/>
          <a:lstStyle/>
          <a:p>
            <a:r>
              <a:rPr lang="en-US" smtClean="0"/>
              <a:t>4 May</a:t>
            </a:r>
            <a:endParaRPr lang="en-US"/>
          </a:p>
        </p:txBody>
      </p:sp>
      <p:sp>
        <p:nvSpPr>
          <p:cNvPr id="9" name="Footer Placeholder 7"/>
          <p:cNvSpPr>
            <a:spLocks noGrp="1"/>
          </p:cNvSpPr>
          <p:nvPr>
            <p:ph type="ftr" sz="quarter" idx="11"/>
          </p:nvPr>
        </p:nvSpPr>
        <p:spPr/>
        <p:txBody>
          <a:bodyPr/>
          <a:lstStyle/>
          <a:p>
            <a:r>
              <a:rPr lang="en-US" smtClean="0"/>
              <a:t>Rene Brun: Introduction to ROOT at ITER</a:t>
            </a:r>
            <a:endParaRPr lang="en-US"/>
          </a:p>
        </p:txBody>
      </p:sp>
      <p:sp>
        <p:nvSpPr>
          <p:cNvPr id="504838" name="Text Box 6"/>
          <p:cNvSpPr txBox="1">
            <a:spLocks noChangeArrowheads="1"/>
          </p:cNvSpPr>
          <p:nvPr/>
        </p:nvSpPr>
        <p:spPr bwMode="auto">
          <a:xfrm>
            <a:off x="304800" y="693738"/>
            <a:ext cx="7659688" cy="71437"/>
          </a:xfrm>
          <a:prstGeom prst="rect">
            <a:avLst/>
          </a:prstGeom>
          <a:noFill/>
          <a:ln w="12700">
            <a:noFill/>
            <a:miter lim="800000"/>
            <a:headEnd type="none" w="sm" len="sm"/>
            <a:tailEnd type="none" w="sm" len="sm"/>
          </a:ln>
          <a:effectLst/>
        </p:spPr>
        <p:txBody>
          <a:bodyPr lIns="19724" tIns="9862" rIns="19724" bIns="9862">
            <a:prstTxWarp prst="textNoShape">
              <a:avLst/>
            </a:prstTxWarp>
            <a:spAutoFit/>
          </a:bodyPr>
          <a:lstStyle/>
          <a:p>
            <a:pPr defTabSz="196850" eaLnBrk="0" hangingPunct="0"/>
            <a:r>
              <a:rPr lang="en-GB" sz="500">
                <a:latin typeface="Arial" pitchFamily="-105" charset="0"/>
              </a:rPr>
              <a:t>R. Brun (CERN), O. Couet (CERN), M. Gheata (ISS), A. Gheata (ISS), V. Onoutchine (IFVE), T.Pocheptsov (JINR)</a:t>
            </a:r>
            <a:endParaRPr lang="en-US" sz="500">
              <a:latin typeface="Arial" pitchFamily="-105" charset="0"/>
            </a:endParaRPr>
          </a:p>
        </p:txBody>
      </p:sp>
      <p:sp>
        <p:nvSpPr>
          <p:cNvPr id="504839" name="Rectangle 7"/>
          <p:cNvSpPr>
            <a:spLocks noGrp="1" noChangeArrowheads="1"/>
          </p:cNvSpPr>
          <p:nvPr>
            <p:ph type="title"/>
          </p:nvPr>
        </p:nvSpPr>
        <p:spPr>
          <a:xfrm>
            <a:off x="457200" y="217488"/>
            <a:ext cx="8229600" cy="392112"/>
          </a:xfrm>
          <a:noFill/>
          <a:ln/>
        </p:spPr>
        <p:txBody>
          <a:bodyPr lIns="94574" tIns="47287" rIns="94574" bIns="47287" anchor="ctr"/>
          <a:lstStyle/>
          <a:p>
            <a:r>
              <a:rPr lang="en-US" sz="4800">
                <a:solidFill>
                  <a:srgbClr val="0000FF"/>
                </a:solidFill>
              </a:rPr>
              <a:t>R</a:t>
            </a:r>
            <a:r>
              <a:rPr lang="en-GB" sz="4800">
                <a:solidFill>
                  <a:srgbClr val="0000FF"/>
                </a:solidFill>
              </a:rPr>
              <a:t>OOT 3D Graphics</a:t>
            </a:r>
            <a:endParaRPr lang="en-US" sz="4800">
              <a:solidFill>
                <a:srgbClr val="0000FF"/>
              </a:solidFill>
            </a:endParaRPr>
          </a:p>
        </p:txBody>
      </p:sp>
      <p:pic>
        <p:nvPicPr>
          <p:cNvPr id="504845" name="Picture 13" descr="atlas_all"/>
          <p:cNvPicPr>
            <a:picLocks noChangeAspect="1" noChangeArrowheads="1"/>
          </p:cNvPicPr>
          <p:nvPr/>
        </p:nvPicPr>
        <p:blipFill>
          <a:blip r:embed="rId3"/>
          <a:srcRect/>
          <a:stretch>
            <a:fillRect/>
          </a:stretch>
        </p:blipFill>
        <p:spPr bwMode="auto">
          <a:xfrm>
            <a:off x="304800" y="2057400"/>
            <a:ext cx="4953000" cy="4144963"/>
          </a:xfrm>
          <a:prstGeom prst="rect">
            <a:avLst/>
          </a:prstGeom>
          <a:noFill/>
        </p:spPr>
      </p:pic>
      <p:pic>
        <p:nvPicPr>
          <p:cNvPr id="504846" name="Picture 14" descr="atlas_cryo"/>
          <p:cNvPicPr>
            <a:picLocks noChangeAspect="1" noChangeArrowheads="1"/>
          </p:cNvPicPr>
          <p:nvPr/>
        </p:nvPicPr>
        <p:blipFill>
          <a:blip r:embed="rId4"/>
          <a:srcRect/>
          <a:stretch>
            <a:fillRect/>
          </a:stretch>
        </p:blipFill>
        <p:spPr bwMode="auto">
          <a:xfrm>
            <a:off x="4572000" y="1676400"/>
            <a:ext cx="4356100" cy="3581400"/>
          </a:xfrm>
          <a:prstGeom prst="rect">
            <a:avLst/>
          </a:prstGeom>
          <a:noFill/>
        </p:spPr>
      </p:pic>
      <p:sp>
        <p:nvSpPr>
          <p:cNvPr id="504854" name="Text Box 22"/>
          <p:cNvSpPr txBox="1">
            <a:spLocks noChangeArrowheads="1"/>
          </p:cNvSpPr>
          <p:nvPr/>
        </p:nvSpPr>
        <p:spPr bwMode="auto">
          <a:xfrm>
            <a:off x="6357938" y="1135063"/>
            <a:ext cx="2141537" cy="84137"/>
          </a:xfrm>
          <a:prstGeom prst="rect">
            <a:avLst/>
          </a:prstGeom>
          <a:noFill/>
          <a:ln w="12700">
            <a:noFill/>
            <a:miter lim="800000"/>
            <a:headEnd type="none" w="sm" len="sm"/>
            <a:tailEnd type="none" w="sm" len="sm"/>
          </a:ln>
          <a:effectLst/>
        </p:spPr>
        <p:txBody>
          <a:bodyPr lIns="19724" tIns="9862" rIns="19724" bIns="9862">
            <a:prstTxWarp prst="textNoShape">
              <a:avLst/>
            </a:prstTxWarp>
            <a:spAutoFit/>
          </a:bodyPr>
          <a:lstStyle/>
          <a:p>
            <a:pPr defTabSz="196850" eaLnBrk="0" hangingPunct="0">
              <a:spcBef>
                <a:spcPct val="50000"/>
              </a:spcBef>
            </a:pPr>
            <a:r>
              <a:rPr lang="en-US" sz="600" b="1">
                <a:latin typeface="Arial" pitchFamily="-105" charset="0"/>
              </a:rPr>
              <a:t>Text …………………</a:t>
            </a:r>
          </a:p>
        </p:txBody>
      </p:sp>
      <p:sp>
        <p:nvSpPr>
          <p:cNvPr id="504855" name="Text Box 23"/>
          <p:cNvSpPr txBox="1">
            <a:spLocks noChangeArrowheads="1"/>
          </p:cNvSpPr>
          <p:nvPr/>
        </p:nvSpPr>
        <p:spPr bwMode="auto">
          <a:xfrm>
            <a:off x="1676400" y="1371600"/>
            <a:ext cx="1143000" cy="519113"/>
          </a:xfrm>
          <a:prstGeom prst="rect">
            <a:avLst/>
          </a:prstGeom>
          <a:solidFill>
            <a:schemeClr val="accent2"/>
          </a:solidFill>
          <a:ln w="12700">
            <a:noFill/>
            <a:miter lim="800000"/>
            <a:headEnd/>
            <a:tailEnd/>
          </a:ln>
          <a:effectLst/>
        </p:spPr>
        <p:txBody>
          <a:bodyPr>
            <a:prstTxWarp prst="textNoShape">
              <a:avLst/>
            </a:prstTxWarp>
            <a:spAutoFit/>
          </a:bodyPr>
          <a:lstStyle/>
          <a:p>
            <a:pPr>
              <a:spcBef>
                <a:spcPct val="50000"/>
              </a:spcBef>
            </a:pPr>
            <a:r>
              <a:rPr lang="en-US" sz="2800"/>
              <a:t>Atlas</a:t>
            </a:r>
          </a:p>
        </p:txBody>
      </p:sp>
      <p:sp>
        <p:nvSpPr>
          <p:cNvPr id="10" name="Slide Number Placeholder 9"/>
          <p:cNvSpPr>
            <a:spLocks noGrp="1"/>
          </p:cNvSpPr>
          <p:nvPr>
            <p:ph type="sldNum" sz="quarter" idx="12"/>
          </p:nvPr>
        </p:nvSpPr>
        <p:spPr/>
        <p:txBody>
          <a:bodyPr/>
          <a:lstStyle/>
          <a:p>
            <a:fld id="{9519AB9B-C7F6-9F4A-9328-43E58AF623F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8994" name="Rectangle 2"/>
          <p:cNvSpPr>
            <a:spLocks noGrp="1" noChangeArrowheads="1"/>
          </p:cNvSpPr>
          <p:nvPr>
            <p:ph type="ctrTitle"/>
          </p:nvPr>
        </p:nvSpPr>
        <p:spPr/>
        <p:txBody>
          <a:bodyPr/>
          <a:lstStyle/>
          <a:p>
            <a:r>
              <a:rPr lang="en-US"/>
              <a:t>Input/Output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 types</a:t>
            </a:r>
            <a:endParaRPr lang="en-US" dirty="0"/>
          </a:p>
        </p:txBody>
      </p:sp>
      <p:sp>
        <p:nvSpPr>
          <p:cNvPr id="3" name="Rounded Rectangle 2"/>
          <p:cNvSpPr/>
          <p:nvPr/>
        </p:nvSpPr>
        <p:spPr>
          <a:xfrm>
            <a:off x="779462" y="1897767"/>
            <a:ext cx="2759691" cy="642101"/>
          </a:xfrm>
          <a:prstGeom prst="roundRect">
            <a:avLst/>
          </a:prstGeom>
          <a:solidFill>
            <a:srgbClr val="9DE61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Simulated data</a:t>
            </a:r>
          </a:p>
          <a:p>
            <a:pPr algn="ctr"/>
            <a:r>
              <a:rPr lang="en-US" dirty="0" smtClean="0"/>
              <a:t>10 Mbytes/event</a:t>
            </a:r>
            <a:endParaRPr lang="en-US" dirty="0"/>
          </a:p>
        </p:txBody>
      </p:sp>
      <p:sp>
        <p:nvSpPr>
          <p:cNvPr id="4" name="Rounded Rectangle 3"/>
          <p:cNvSpPr/>
          <p:nvPr/>
        </p:nvSpPr>
        <p:spPr>
          <a:xfrm>
            <a:off x="4209721" y="1897767"/>
            <a:ext cx="2759691" cy="642101"/>
          </a:xfrm>
          <a:prstGeom prst="roundRect">
            <a:avLst/>
          </a:prstGeom>
          <a:solidFill>
            <a:srgbClr val="9DE61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Raw data</a:t>
            </a:r>
          </a:p>
          <a:p>
            <a:pPr algn="ctr"/>
            <a:r>
              <a:rPr lang="en-US" dirty="0" smtClean="0"/>
              <a:t>1 </a:t>
            </a:r>
            <a:r>
              <a:rPr lang="en-US" dirty="0" err="1" smtClean="0"/>
              <a:t>Mbyte</a:t>
            </a:r>
            <a:r>
              <a:rPr lang="en-US" dirty="0" smtClean="0"/>
              <a:t>/event</a:t>
            </a:r>
            <a:endParaRPr lang="en-US" dirty="0"/>
          </a:p>
        </p:txBody>
      </p:sp>
      <p:grpSp>
        <p:nvGrpSpPr>
          <p:cNvPr id="16" name="Group 15"/>
          <p:cNvGrpSpPr/>
          <p:nvPr/>
        </p:nvGrpSpPr>
        <p:grpSpPr>
          <a:xfrm>
            <a:off x="2075702" y="3424541"/>
            <a:ext cx="3674091" cy="3002221"/>
            <a:chOff x="3053945" y="3424541"/>
            <a:chExt cx="3674091" cy="3002221"/>
          </a:xfrm>
        </p:grpSpPr>
        <p:sp>
          <p:nvSpPr>
            <p:cNvPr id="5" name="Rounded Rectangle 4"/>
            <p:cNvSpPr/>
            <p:nvPr/>
          </p:nvSpPr>
          <p:spPr>
            <a:xfrm>
              <a:off x="3053945" y="3424541"/>
              <a:ext cx="2759691" cy="642101"/>
            </a:xfrm>
            <a:prstGeom prst="roundRect">
              <a:avLst/>
            </a:prstGeom>
            <a:solidFill>
              <a:srgbClr val="9DE61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Event Summary  Data</a:t>
              </a:r>
              <a:endParaRPr lang="en-US" dirty="0"/>
            </a:p>
          </p:txBody>
        </p:sp>
        <p:sp>
          <p:nvSpPr>
            <p:cNvPr id="6" name="Rounded Rectangle 5"/>
            <p:cNvSpPr/>
            <p:nvPr/>
          </p:nvSpPr>
          <p:spPr>
            <a:xfrm>
              <a:off x="3206345" y="5022661"/>
              <a:ext cx="2759691" cy="642101"/>
            </a:xfrm>
            <a:prstGeom prst="roundRect">
              <a:avLst/>
            </a:prstGeom>
            <a:solidFill>
              <a:srgbClr val="9DE61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Analysis Objects Data</a:t>
              </a:r>
              <a:endParaRPr lang="en-US" dirty="0"/>
            </a:p>
          </p:txBody>
        </p:sp>
        <p:sp>
          <p:nvSpPr>
            <p:cNvPr id="7" name="Rounded Rectangle 6"/>
            <p:cNvSpPr/>
            <p:nvPr/>
          </p:nvSpPr>
          <p:spPr>
            <a:xfrm>
              <a:off x="3206345" y="3576941"/>
              <a:ext cx="2759691" cy="642101"/>
            </a:xfrm>
            <a:prstGeom prst="roundRect">
              <a:avLst/>
            </a:prstGeom>
            <a:solidFill>
              <a:srgbClr val="9DE61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Event Summary  Data</a:t>
              </a:r>
              <a:endParaRPr lang="en-US" dirty="0"/>
            </a:p>
          </p:txBody>
        </p:sp>
        <p:sp>
          <p:nvSpPr>
            <p:cNvPr id="8" name="Rounded Rectangle 7"/>
            <p:cNvSpPr/>
            <p:nvPr/>
          </p:nvSpPr>
          <p:spPr>
            <a:xfrm>
              <a:off x="3358745" y="3729341"/>
              <a:ext cx="2759691" cy="642101"/>
            </a:xfrm>
            <a:prstGeom prst="roundRect">
              <a:avLst/>
            </a:prstGeom>
            <a:solidFill>
              <a:srgbClr val="9DE61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E</a:t>
              </a:r>
              <a:r>
                <a:rPr lang="en-US" dirty="0" smtClean="0"/>
                <a:t>vent </a:t>
              </a:r>
              <a:r>
                <a:rPr lang="en-US" dirty="0" smtClean="0">
                  <a:solidFill>
                    <a:srgbClr val="FF0000"/>
                  </a:solidFill>
                </a:rPr>
                <a:t>S</a:t>
              </a:r>
              <a:r>
                <a:rPr lang="en-US" dirty="0" smtClean="0"/>
                <a:t>ummary  </a:t>
              </a:r>
              <a:r>
                <a:rPr lang="en-US" dirty="0" smtClean="0">
                  <a:solidFill>
                    <a:srgbClr val="FF0000"/>
                  </a:solidFill>
                </a:rPr>
                <a:t>D</a:t>
              </a:r>
              <a:r>
                <a:rPr lang="en-US" dirty="0" smtClean="0"/>
                <a:t>ata</a:t>
              </a:r>
            </a:p>
            <a:p>
              <a:pPr algn="ctr"/>
              <a:r>
                <a:rPr lang="en-US" dirty="0" smtClean="0"/>
                <a:t>1 </a:t>
              </a:r>
              <a:r>
                <a:rPr lang="en-US" dirty="0" err="1" smtClean="0"/>
                <a:t>Mbyte</a:t>
              </a:r>
              <a:r>
                <a:rPr lang="en-US" dirty="0" smtClean="0"/>
                <a:t>/event</a:t>
              </a:r>
              <a:endParaRPr lang="en-US" dirty="0"/>
            </a:p>
          </p:txBody>
        </p:sp>
        <p:sp>
          <p:nvSpPr>
            <p:cNvPr id="9" name="Rounded Rectangle 8"/>
            <p:cNvSpPr/>
            <p:nvPr/>
          </p:nvSpPr>
          <p:spPr>
            <a:xfrm>
              <a:off x="3358745" y="5175061"/>
              <a:ext cx="2759691" cy="642101"/>
            </a:xfrm>
            <a:prstGeom prst="roundRect">
              <a:avLst/>
            </a:prstGeom>
            <a:solidFill>
              <a:srgbClr val="9DE61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Analysis Objects Data</a:t>
              </a:r>
              <a:endParaRPr lang="en-US" dirty="0"/>
            </a:p>
          </p:txBody>
        </p:sp>
        <p:sp>
          <p:nvSpPr>
            <p:cNvPr id="10" name="Rounded Rectangle 9"/>
            <p:cNvSpPr/>
            <p:nvPr/>
          </p:nvSpPr>
          <p:spPr>
            <a:xfrm>
              <a:off x="3511145" y="5327461"/>
              <a:ext cx="2759691" cy="642101"/>
            </a:xfrm>
            <a:prstGeom prst="roundRect">
              <a:avLst/>
            </a:prstGeom>
            <a:solidFill>
              <a:srgbClr val="9DE61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Analysis Objects Data</a:t>
              </a:r>
              <a:endParaRPr lang="en-US" dirty="0"/>
            </a:p>
          </p:txBody>
        </p:sp>
        <p:sp>
          <p:nvSpPr>
            <p:cNvPr id="11" name="Rounded Rectangle 10"/>
            <p:cNvSpPr/>
            <p:nvPr/>
          </p:nvSpPr>
          <p:spPr>
            <a:xfrm>
              <a:off x="3663545" y="5479861"/>
              <a:ext cx="2759691" cy="642101"/>
            </a:xfrm>
            <a:prstGeom prst="roundRect">
              <a:avLst/>
            </a:prstGeom>
            <a:solidFill>
              <a:srgbClr val="9DE61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Analysis Objects Data</a:t>
              </a:r>
              <a:endParaRPr lang="en-US" dirty="0"/>
            </a:p>
          </p:txBody>
        </p:sp>
        <p:sp>
          <p:nvSpPr>
            <p:cNvPr id="12" name="Rounded Rectangle 11"/>
            <p:cNvSpPr/>
            <p:nvPr/>
          </p:nvSpPr>
          <p:spPr>
            <a:xfrm>
              <a:off x="3815945" y="5632261"/>
              <a:ext cx="2759691" cy="642101"/>
            </a:xfrm>
            <a:prstGeom prst="roundRect">
              <a:avLst/>
            </a:prstGeom>
            <a:solidFill>
              <a:srgbClr val="9DE61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Analysis Objects Data</a:t>
              </a:r>
              <a:endParaRPr lang="en-US" dirty="0"/>
            </a:p>
          </p:txBody>
        </p:sp>
        <p:sp>
          <p:nvSpPr>
            <p:cNvPr id="13" name="Rounded Rectangle 12"/>
            <p:cNvSpPr/>
            <p:nvPr/>
          </p:nvSpPr>
          <p:spPr>
            <a:xfrm>
              <a:off x="3968345" y="5784661"/>
              <a:ext cx="2759691" cy="642101"/>
            </a:xfrm>
            <a:prstGeom prst="roundRect">
              <a:avLst/>
            </a:prstGeom>
            <a:solidFill>
              <a:srgbClr val="9DE61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A</a:t>
              </a:r>
              <a:r>
                <a:rPr lang="en-US" dirty="0" smtClean="0"/>
                <a:t>nalysis </a:t>
              </a:r>
              <a:r>
                <a:rPr lang="en-US" dirty="0" smtClean="0">
                  <a:solidFill>
                    <a:srgbClr val="FF0000"/>
                  </a:solidFill>
                </a:rPr>
                <a:t>O</a:t>
              </a:r>
              <a:r>
                <a:rPr lang="en-US" dirty="0" smtClean="0"/>
                <a:t>bjects </a:t>
              </a:r>
              <a:r>
                <a:rPr lang="en-US" dirty="0" smtClean="0">
                  <a:solidFill>
                    <a:srgbClr val="FF0000"/>
                  </a:solidFill>
                </a:rPr>
                <a:t>D</a:t>
              </a:r>
              <a:r>
                <a:rPr lang="en-US" dirty="0" smtClean="0"/>
                <a:t>ata</a:t>
              </a:r>
            </a:p>
            <a:p>
              <a:pPr algn="ctr"/>
              <a:r>
                <a:rPr lang="en-US" dirty="0" smtClean="0"/>
                <a:t>100 Kbytes/event</a:t>
              </a:r>
              <a:endParaRPr lang="en-US" dirty="0"/>
            </a:p>
          </p:txBody>
        </p:sp>
      </p:grpSp>
      <p:sp>
        <p:nvSpPr>
          <p:cNvPr id="17" name="TextBox 16"/>
          <p:cNvSpPr txBox="1"/>
          <p:nvPr/>
        </p:nvSpPr>
        <p:spPr>
          <a:xfrm>
            <a:off x="662896" y="2840345"/>
            <a:ext cx="2194306" cy="369332"/>
          </a:xfrm>
          <a:prstGeom prst="rect">
            <a:avLst/>
          </a:prstGeom>
          <a:noFill/>
        </p:spPr>
        <p:txBody>
          <a:bodyPr wrap="none" rtlCol="0">
            <a:spAutoFit/>
          </a:bodyPr>
          <a:lstStyle/>
          <a:p>
            <a:r>
              <a:rPr lang="en-US" dirty="0" smtClean="0"/>
              <a:t>1000 events/data set</a:t>
            </a:r>
            <a:endParaRPr lang="en-US" dirty="0"/>
          </a:p>
        </p:txBody>
      </p:sp>
      <p:sp>
        <p:nvSpPr>
          <p:cNvPr id="18" name="Rounded Rectangular Callout 17"/>
          <p:cNvSpPr/>
          <p:nvPr/>
        </p:nvSpPr>
        <p:spPr>
          <a:xfrm>
            <a:off x="6421849" y="2840345"/>
            <a:ext cx="1939514" cy="1226297"/>
          </a:xfrm>
          <a:prstGeom prst="wedgeRoundRectCallout">
            <a:avLst>
              <a:gd name="adj1" fmla="val -95148"/>
              <a:gd name="adj2" fmla="val 3457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few reconstruction passes</a:t>
            </a:r>
            <a:endParaRPr lang="en-US" dirty="0"/>
          </a:p>
        </p:txBody>
      </p:sp>
      <p:sp>
        <p:nvSpPr>
          <p:cNvPr id="19" name="Rounded Rectangular Callout 18"/>
          <p:cNvSpPr/>
          <p:nvPr/>
        </p:nvSpPr>
        <p:spPr>
          <a:xfrm>
            <a:off x="6421849" y="5022661"/>
            <a:ext cx="2440303" cy="1251701"/>
          </a:xfrm>
          <a:prstGeom prst="wedgeRoundRectCallout">
            <a:avLst>
              <a:gd name="adj1" fmla="val -65862"/>
              <a:gd name="adj2" fmla="val 3286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Several analysis groups</a:t>
            </a:r>
          </a:p>
          <a:p>
            <a:pPr algn="ctr"/>
            <a:r>
              <a:rPr lang="en-US" dirty="0" smtClean="0"/>
              <a:t>Physics oriented</a:t>
            </a:r>
            <a:endParaRPr lang="en-US" dirty="0"/>
          </a:p>
        </p:txBody>
      </p:sp>
      <p:cxnSp>
        <p:nvCxnSpPr>
          <p:cNvPr id="21" name="Straight Arrow Connector 20"/>
          <p:cNvCxnSpPr>
            <a:stCxn id="3" idx="2"/>
          </p:cNvCxnSpPr>
          <p:nvPr/>
        </p:nvCxnSpPr>
        <p:spPr>
          <a:xfrm rot="16200000" flipH="1">
            <a:off x="2330694" y="2368481"/>
            <a:ext cx="1037073" cy="13798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4" idx="2"/>
            <a:endCxn id="7" idx="0"/>
          </p:cNvCxnSpPr>
          <p:nvPr/>
        </p:nvCxnSpPr>
        <p:spPr>
          <a:xfrm rot="5400000">
            <a:off x="4080222" y="2067595"/>
            <a:ext cx="1037073" cy="19816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0" idx="0"/>
          </p:cNvCxnSpPr>
          <p:nvPr/>
        </p:nvCxnSpPr>
        <p:spPr>
          <a:xfrm rot="16200000" flipH="1">
            <a:off x="3282339" y="4697051"/>
            <a:ext cx="956019" cy="304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ounded Rectangular Callout 25"/>
          <p:cNvSpPr/>
          <p:nvPr/>
        </p:nvSpPr>
        <p:spPr>
          <a:xfrm>
            <a:off x="199791" y="4066642"/>
            <a:ext cx="1455619" cy="1260818"/>
          </a:xfrm>
          <a:prstGeom prst="wedgeRoundRectCallout">
            <a:avLst>
              <a:gd name="adj1" fmla="val 81128"/>
              <a:gd name="adj2" fmla="val -314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About 10 data sets for 1 raw data set</a:t>
            </a:r>
            <a:endParaRPr lang="en-US" dirty="0"/>
          </a:p>
        </p:txBody>
      </p:sp>
      <p:sp>
        <p:nvSpPr>
          <p:cNvPr id="22" name="Date Placeholder 21"/>
          <p:cNvSpPr>
            <a:spLocks noGrp="1"/>
          </p:cNvSpPr>
          <p:nvPr>
            <p:ph type="dt" sz="half" idx="10"/>
          </p:nvPr>
        </p:nvSpPr>
        <p:spPr/>
        <p:txBody>
          <a:bodyPr/>
          <a:lstStyle/>
          <a:p>
            <a:r>
              <a:rPr lang="en-US" smtClean="0"/>
              <a:t>4 May</a:t>
            </a:r>
            <a:endParaRPr lang="en-US"/>
          </a:p>
        </p:txBody>
      </p:sp>
      <p:sp>
        <p:nvSpPr>
          <p:cNvPr id="24" name="Slide Number Placeholder 23"/>
          <p:cNvSpPr>
            <a:spLocks noGrp="1"/>
          </p:cNvSpPr>
          <p:nvPr>
            <p:ph type="sldNum" sz="quarter" idx="12"/>
          </p:nvPr>
        </p:nvSpPr>
        <p:spPr/>
        <p:txBody>
          <a:bodyPr/>
          <a:lstStyle/>
          <a:p>
            <a:fld id="{C52758FE-4A5D-6447-9AC2-D9EC95CA39D2}" type="slidenum">
              <a:rPr lang="en-US" smtClean="0"/>
              <a:pPr/>
              <a:t>35</a:t>
            </a:fld>
            <a:endParaRPr lang="en-US"/>
          </a:p>
        </p:txBody>
      </p:sp>
      <p:sp>
        <p:nvSpPr>
          <p:cNvPr id="27" name="Footer Placeholder 26"/>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 Total Volume</a:t>
            </a:r>
            <a:endParaRPr lang="en-US" dirty="0"/>
          </a:p>
        </p:txBody>
      </p:sp>
      <p:sp>
        <p:nvSpPr>
          <p:cNvPr id="3" name="Content Placeholder 2"/>
          <p:cNvSpPr>
            <a:spLocks noGrp="1"/>
          </p:cNvSpPr>
          <p:nvPr>
            <p:ph idx="1"/>
          </p:nvPr>
        </p:nvSpPr>
        <p:spPr/>
        <p:txBody>
          <a:bodyPr/>
          <a:lstStyle/>
          <a:p>
            <a:r>
              <a:rPr lang="en-US" dirty="0" smtClean="0"/>
              <a:t>Each experiment will take about </a:t>
            </a:r>
            <a:r>
              <a:rPr lang="en-US" dirty="0" smtClean="0">
                <a:solidFill>
                  <a:srgbClr val="F2D908"/>
                </a:solidFill>
              </a:rPr>
              <a:t>1 billion events/year</a:t>
            </a:r>
          </a:p>
          <a:p>
            <a:r>
              <a:rPr lang="en-US" dirty="0" smtClean="0"/>
              <a:t>1 billion events </a:t>
            </a:r>
            <a:r>
              <a:rPr lang="en-US" dirty="0" err="1" smtClean="0">
                <a:sym typeface="Wingdings"/>
              </a:rPr>
              <a:t></a:t>
            </a:r>
            <a:r>
              <a:rPr lang="en-US" dirty="0" smtClean="0">
                <a:sym typeface="Wingdings"/>
              </a:rPr>
              <a:t> </a:t>
            </a:r>
            <a:r>
              <a:rPr lang="en-US" dirty="0" smtClean="0">
                <a:solidFill>
                  <a:srgbClr val="F2D908"/>
                </a:solidFill>
                <a:sym typeface="Wingdings"/>
              </a:rPr>
              <a:t>1 million raw data sets </a:t>
            </a:r>
            <a:r>
              <a:rPr lang="en-US" dirty="0" smtClean="0">
                <a:sym typeface="Wingdings"/>
              </a:rPr>
              <a:t>of 1 </a:t>
            </a:r>
            <a:r>
              <a:rPr lang="en-US" dirty="0" err="1" smtClean="0">
                <a:sym typeface="Wingdings"/>
              </a:rPr>
              <a:t>Gbyte</a:t>
            </a:r>
            <a:endParaRPr lang="en-US" dirty="0" smtClean="0">
              <a:sym typeface="Wingdings"/>
            </a:endParaRPr>
          </a:p>
          <a:p>
            <a:r>
              <a:rPr lang="en-US" dirty="0" smtClean="0">
                <a:sym typeface="Wingdings"/>
              </a:rPr>
              <a:t>===</a:t>
            </a:r>
            <a:r>
              <a:rPr lang="en-US" dirty="0" smtClean="0">
                <a:solidFill>
                  <a:srgbClr val="F2D908"/>
                </a:solidFill>
                <a:sym typeface="Wingdings"/>
              </a:rPr>
              <a:t>10 million data sets with </a:t>
            </a:r>
            <a:r>
              <a:rPr lang="en-US" dirty="0" err="1" smtClean="0">
                <a:solidFill>
                  <a:srgbClr val="F2D908"/>
                </a:solidFill>
                <a:sym typeface="Wingdings"/>
              </a:rPr>
              <a:t>ESDs</a:t>
            </a:r>
            <a:r>
              <a:rPr lang="en-US" dirty="0" smtClean="0">
                <a:solidFill>
                  <a:srgbClr val="F2D908"/>
                </a:solidFill>
                <a:sym typeface="Wingdings"/>
              </a:rPr>
              <a:t> and </a:t>
            </a:r>
            <a:r>
              <a:rPr lang="en-US" dirty="0" err="1" smtClean="0">
                <a:solidFill>
                  <a:srgbClr val="F2D908"/>
                </a:solidFill>
                <a:sym typeface="Wingdings"/>
              </a:rPr>
              <a:t>AODs</a:t>
            </a:r>
            <a:endParaRPr lang="en-US" dirty="0" smtClean="0">
              <a:solidFill>
                <a:srgbClr val="F2D908"/>
              </a:solidFill>
              <a:sym typeface="Wingdings"/>
            </a:endParaRPr>
          </a:p>
          <a:p>
            <a:r>
              <a:rPr lang="en-US" dirty="0" smtClean="0">
                <a:sym typeface="Wingdings"/>
              </a:rPr>
              <a:t>==</a:t>
            </a:r>
            <a:r>
              <a:rPr lang="en-US" dirty="0" err="1" smtClean="0">
                <a:sym typeface="Wingdings"/>
              </a:rPr>
              <a:t></a:t>
            </a:r>
            <a:r>
              <a:rPr lang="en-US" dirty="0" smtClean="0">
                <a:sym typeface="Wingdings"/>
              </a:rPr>
              <a:t> </a:t>
            </a:r>
            <a:r>
              <a:rPr lang="en-US" dirty="0" smtClean="0">
                <a:solidFill>
                  <a:srgbClr val="F2D908"/>
                </a:solidFill>
                <a:sym typeface="Wingdings"/>
              </a:rPr>
              <a:t>100 million data sets with the replica on the GRID</a:t>
            </a:r>
          </a:p>
          <a:p>
            <a:r>
              <a:rPr lang="en-US" dirty="0" smtClean="0">
                <a:sym typeface="Wingdings"/>
              </a:rPr>
              <a:t>All event data are </a:t>
            </a:r>
            <a:r>
              <a:rPr lang="en-US" dirty="0" smtClean="0">
                <a:solidFill>
                  <a:schemeClr val="accent4">
                    <a:lumMod val="60000"/>
                    <a:lumOff val="40000"/>
                  </a:schemeClr>
                </a:solidFill>
                <a:sym typeface="Wingdings"/>
              </a:rPr>
              <a:t>C++ objects </a:t>
            </a:r>
            <a:r>
              <a:rPr lang="en-US" dirty="0" smtClean="0">
                <a:sym typeface="Wingdings"/>
              </a:rPr>
              <a:t>streamed to </a:t>
            </a:r>
            <a:r>
              <a:rPr lang="en-US" dirty="0" smtClean="0">
                <a:solidFill>
                  <a:srgbClr val="F19B9B"/>
                </a:solidFill>
                <a:sym typeface="Wingdings"/>
              </a:rPr>
              <a:t>ROOT files</a:t>
            </a:r>
            <a:endParaRPr lang="en-US" dirty="0">
              <a:solidFill>
                <a:srgbClr val="F19B9B"/>
              </a:solidFill>
            </a:endParaRPr>
          </a:p>
        </p:txBody>
      </p:sp>
      <p:sp>
        <p:nvSpPr>
          <p:cNvPr id="4" name="Date Placeholder 3"/>
          <p:cNvSpPr>
            <a:spLocks noGrp="1"/>
          </p:cNvSpPr>
          <p:nvPr>
            <p:ph type="dt" sz="half" idx="10"/>
          </p:nvPr>
        </p:nvSpPr>
        <p:spPr/>
        <p:txBody>
          <a:bodyPr/>
          <a:lstStyle/>
          <a:p>
            <a:r>
              <a:rPr lang="en-US" smtClean="0"/>
              <a:t>4 May</a:t>
            </a:r>
            <a:endParaRPr lang="en-US"/>
          </a:p>
        </p:txBody>
      </p:sp>
      <p:sp>
        <p:nvSpPr>
          <p:cNvPr id="5" name="Slide Number Placeholder 4"/>
          <p:cNvSpPr>
            <a:spLocks noGrp="1"/>
          </p:cNvSpPr>
          <p:nvPr>
            <p:ph type="sldNum" sz="quarter" idx="12"/>
          </p:nvPr>
        </p:nvSpPr>
        <p:spPr/>
        <p:txBody>
          <a:bodyPr/>
          <a:lstStyle/>
          <a:p>
            <a:fld id="{C52758FE-4A5D-6447-9AC2-D9EC95CA39D2}"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Data Bases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RDBMS (mainly </a:t>
            </a:r>
            <a:r>
              <a:rPr lang="en-US" dirty="0" smtClean="0">
                <a:solidFill>
                  <a:schemeClr val="accent1"/>
                </a:solidFill>
              </a:rPr>
              <a:t>Oracle</a:t>
            </a:r>
            <a:r>
              <a:rPr lang="en-US" dirty="0" smtClean="0"/>
              <a:t>) are used in many places and mainly at T0</a:t>
            </a:r>
          </a:p>
          <a:p>
            <a:pPr lvl="1"/>
            <a:r>
              <a:rPr lang="en-US" dirty="0" smtClean="0"/>
              <a:t>for detector calibration and alignment</a:t>
            </a:r>
          </a:p>
          <a:p>
            <a:pPr lvl="1"/>
            <a:r>
              <a:rPr lang="en-US" dirty="0" smtClean="0"/>
              <a:t>for File Catalogs</a:t>
            </a:r>
          </a:p>
          <a:p>
            <a:r>
              <a:rPr lang="en-US" dirty="0" smtClean="0"/>
              <a:t>The total volume is small compared to event data (a few tens of Gigabytes, may be 1 Terabyte)</a:t>
            </a:r>
          </a:p>
          <a:p>
            <a:r>
              <a:rPr lang="en-US" dirty="0" smtClean="0"/>
              <a:t>Often RDBMS exported  as ROOT read-only files for processing on the GRID</a:t>
            </a:r>
          </a:p>
          <a:p>
            <a:r>
              <a:rPr lang="en-US" dirty="0" smtClean="0"/>
              <a:t>Because most physicists do not see the RDBMS, I will not describe /mention it any more in this talk.</a:t>
            </a:r>
            <a:endParaRPr lang="en-US" dirty="0"/>
          </a:p>
        </p:txBody>
      </p:sp>
      <p:sp>
        <p:nvSpPr>
          <p:cNvPr id="4" name="Date Placeholder 3"/>
          <p:cNvSpPr>
            <a:spLocks noGrp="1"/>
          </p:cNvSpPr>
          <p:nvPr>
            <p:ph type="dt" sz="half" idx="10"/>
          </p:nvPr>
        </p:nvSpPr>
        <p:spPr/>
        <p:txBody>
          <a:bodyPr/>
          <a:lstStyle/>
          <a:p>
            <a:r>
              <a:rPr lang="en-US" smtClean="0"/>
              <a:t>4 May</a:t>
            </a:r>
            <a:endParaRPr lang="en-US"/>
          </a:p>
        </p:txBody>
      </p:sp>
      <p:sp>
        <p:nvSpPr>
          <p:cNvPr id="5" name="Slide Number Placeholder 4"/>
          <p:cNvSpPr>
            <a:spLocks noGrp="1"/>
          </p:cNvSpPr>
          <p:nvPr>
            <p:ph type="sldNum" sz="quarter" idx="12"/>
          </p:nvPr>
        </p:nvSpPr>
        <p:spPr/>
        <p:txBody>
          <a:bodyPr/>
          <a:lstStyle/>
          <a:p>
            <a:fld id="{C52758FE-4A5D-6447-9AC2-D9EC95CA39D2}"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smtClean="0"/>
              <a:t>How did we reach this point</a:t>
            </a:r>
            <a:endParaRPr lang="en-US" sz="4500" dirty="0"/>
          </a:p>
        </p:txBody>
      </p:sp>
      <p:sp>
        <p:nvSpPr>
          <p:cNvPr id="3" name="Content Placeholder 2"/>
          <p:cNvSpPr>
            <a:spLocks noGrp="1"/>
          </p:cNvSpPr>
          <p:nvPr>
            <p:ph idx="1"/>
          </p:nvPr>
        </p:nvSpPr>
        <p:spPr/>
        <p:txBody>
          <a:bodyPr>
            <a:normAutofit lnSpcReduction="10000"/>
          </a:bodyPr>
          <a:lstStyle/>
          <a:p>
            <a:r>
              <a:rPr lang="en-US" dirty="0" smtClean="0"/>
              <a:t>Today’s situation with ROOT + RDBMS was reached circa 2002 when it was realized that an alternative solution based on an object-oriented data base (</a:t>
            </a:r>
            <a:r>
              <a:rPr lang="en-US" dirty="0" smtClean="0">
                <a:solidFill>
                  <a:srgbClr val="F2D908"/>
                </a:solidFill>
              </a:rPr>
              <a:t>Objectivity</a:t>
            </a:r>
            <a:r>
              <a:rPr lang="en-US" dirty="0" smtClean="0"/>
              <a:t>) could not work.</a:t>
            </a:r>
          </a:p>
          <a:p>
            <a:r>
              <a:rPr lang="en-US" dirty="0" smtClean="0">
                <a:solidFill>
                  <a:schemeClr val="accent5">
                    <a:lumMod val="60000"/>
                    <a:lumOff val="40000"/>
                  </a:schemeClr>
                </a:solidFill>
                <a:effectLst/>
              </a:rPr>
              <a:t>It took us a long time to understand that a file format alone was not sufficient and that an automatic  object streaming for any C++ class was fundamental.</a:t>
            </a:r>
          </a:p>
          <a:p>
            <a:r>
              <a:rPr lang="en-US" dirty="0" smtClean="0"/>
              <a:t>One more important step was reached when we understood the importance of </a:t>
            </a:r>
            <a:r>
              <a:rPr lang="en-US" dirty="0" smtClean="0">
                <a:solidFill>
                  <a:schemeClr val="accent1"/>
                </a:solidFill>
              </a:rPr>
              <a:t>self-describing files </a:t>
            </a:r>
            <a:r>
              <a:rPr lang="en-US" dirty="0" smtClean="0"/>
              <a:t>and </a:t>
            </a:r>
            <a:r>
              <a:rPr lang="en-US" dirty="0" smtClean="0">
                <a:solidFill>
                  <a:srgbClr val="F2D908"/>
                </a:solidFill>
              </a:rPr>
              <a:t>automatic class schema evolution</a:t>
            </a:r>
            <a:r>
              <a:rPr lang="en-US" dirty="0" smtClean="0"/>
              <a:t>.</a:t>
            </a:r>
            <a:endParaRPr lang="en-US" dirty="0"/>
          </a:p>
        </p:txBody>
      </p:sp>
      <p:sp>
        <p:nvSpPr>
          <p:cNvPr id="4" name="Notched Right Arrow 3"/>
          <p:cNvSpPr/>
          <p:nvPr/>
        </p:nvSpPr>
        <p:spPr>
          <a:xfrm>
            <a:off x="170095" y="3867016"/>
            <a:ext cx="975208" cy="476289"/>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4 May</a:t>
            </a:r>
            <a:endParaRPr lang="en-US"/>
          </a:p>
        </p:txBody>
      </p:sp>
      <p:sp>
        <p:nvSpPr>
          <p:cNvPr id="6" name="Slide Number Placeholder 5"/>
          <p:cNvSpPr>
            <a:spLocks noGrp="1"/>
          </p:cNvSpPr>
          <p:nvPr>
            <p:ph type="sldNum" sz="quarter" idx="12"/>
          </p:nvPr>
        </p:nvSpPr>
        <p:spPr/>
        <p:txBody>
          <a:bodyPr/>
          <a:lstStyle/>
          <a:p>
            <a:fld id="{C52758FE-4A5D-6447-9AC2-D9EC95CA39D2}" type="slidenum">
              <a:rPr lang="en-US" smtClean="0"/>
              <a:pPr/>
              <a:t>38</a:t>
            </a:fld>
            <a:endParaRPr lang="en-US"/>
          </a:p>
        </p:txBody>
      </p:sp>
      <p:sp>
        <p:nvSpPr>
          <p:cNvPr id="7" name="Footer Placeholder 6"/>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75791"/>
          </a:xfrm>
        </p:spPr>
        <p:txBody>
          <a:bodyPr/>
          <a:lstStyle/>
          <a:p>
            <a:r>
              <a:rPr lang="en-US" dirty="0" smtClean="0"/>
              <a:t>The situation in the 70s</a:t>
            </a:r>
            <a:endParaRPr lang="en-US" dirty="0"/>
          </a:p>
        </p:txBody>
      </p:sp>
      <p:sp>
        <p:nvSpPr>
          <p:cNvPr id="3" name="Content Placeholder 2"/>
          <p:cNvSpPr>
            <a:spLocks noGrp="1"/>
          </p:cNvSpPr>
          <p:nvPr>
            <p:ph idx="1"/>
          </p:nvPr>
        </p:nvSpPr>
        <p:spPr>
          <a:xfrm>
            <a:off x="779462" y="1882588"/>
            <a:ext cx="7581901" cy="2341833"/>
          </a:xfrm>
        </p:spPr>
        <p:txBody>
          <a:bodyPr/>
          <a:lstStyle/>
          <a:p>
            <a:r>
              <a:rPr lang="en-US" dirty="0" smtClean="0"/>
              <a:t>Fortran programming. Data in common blocks written and read by user controlled subroutines.</a:t>
            </a:r>
          </a:p>
          <a:p>
            <a:r>
              <a:rPr lang="en-US" dirty="0" smtClean="0"/>
              <a:t>Each experiment has his own format. The experiments are small (10 to 50 physicists) with short life time (1 to 5 years).</a:t>
            </a:r>
          </a:p>
        </p:txBody>
      </p:sp>
      <p:sp>
        <p:nvSpPr>
          <p:cNvPr id="4" name="TextBox 3"/>
          <p:cNvSpPr txBox="1"/>
          <p:nvPr/>
        </p:nvSpPr>
        <p:spPr>
          <a:xfrm>
            <a:off x="360948" y="4224421"/>
            <a:ext cx="6403473" cy="923330"/>
          </a:xfrm>
          <a:prstGeom prst="rect">
            <a:avLst/>
          </a:prstGeom>
          <a:noFill/>
        </p:spPr>
        <p:txBody>
          <a:bodyPr wrap="square" rtlCol="0">
            <a:spAutoFit/>
          </a:bodyPr>
          <a:lstStyle/>
          <a:p>
            <a:r>
              <a:rPr lang="en-US" dirty="0" smtClean="0"/>
              <a:t>common /</a:t>
            </a:r>
            <a:r>
              <a:rPr lang="en-US" dirty="0" smtClean="0">
                <a:solidFill>
                  <a:srgbClr val="FF0000"/>
                </a:solidFill>
              </a:rPr>
              <a:t>data1</a:t>
            </a:r>
            <a:r>
              <a:rPr lang="en-US" dirty="0" smtClean="0"/>
              <a:t>/</a:t>
            </a:r>
            <a:r>
              <a:rPr lang="en-US" dirty="0" smtClean="0">
                <a:solidFill>
                  <a:schemeClr val="accent4">
                    <a:lumMod val="40000"/>
                    <a:lumOff val="60000"/>
                  </a:schemeClr>
                </a:solidFill>
              </a:rPr>
              <a:t>np, px(100),py(100),pz(100)</a:t>
            </a:r>
            <a:r>
              <a:rPr lang="en-US" dirty="0" smtClean="0"/>
              <a:t>…</a:t>
            </a:r>
          </a:p>
          <a:p>
            <a:r>
              <a:rPr lang="en-US" dirty="0" smtClean="0"/>
              <a:t>common/</a:t>
            </a:r>
            <a:r>
              <a:rPr lang="en-US" dirty="0" smtClean="0">
                <a:solidFill>
                  <a:srgbClr val="FF0000"/>
                </a:solidFill>
              </a:rPr>
              <a:t>data2</a:t>
            </a:r>
            <a:r>
              <a:rPr lang="en-US" dirty="0" smtClean="0"/>
              <a:t>/</a:t>
            </a:r>
            <a:r>
              <a:rPr lang="en-US" dirty="0" smtClean="0">
                <a:solidFill>
                  <a:srgbClr val="F19B9B"/>
                </a:solidFill>
              </a:rPr>
              <a:t>nhits, adc(50000), tdc(10000)</a:t>
            </a:r>
          </a:p>
          <a:p>
            <a:endParaRPr lang="en-US" dirty="0"/>
          </a:p>
        </p:txBody>
      </p:sp>
      <p:sp>
        <p:nvSpPr>
          <p:cNvPr id="5" name="Can 4"/>
          <p:cNvSpPr/>
          <p:nvPr/>
        </p:nvSpPr>
        <p:spPr>
          <a:xfrm>
            <a:off x="3248526" y="5641474"/>
            <a:ext cx="3141579" cy="82884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Experiment non portable format</a:t>
            </a:r>
            <a:endParaRPr lang="en-US" dirty="0"/>
          </a:p>
        </p:txBody>
      </p:sp>
      <p:cxnSp>
        <p:nvCxnSpPr>
          <p:cNvPr id="7" name="Straight Arrow Connector 6"/>
          <p:cNvCxnSpPr/>
          <p:nvPr/>
        </p:nvCxnSpPr>
        <p:spPr>
          <a:xfrm>
            <a:off x="3248526" y="4919579"/>
            <a:ext cx="1336842" cy="721895"/>
          </a:xfrm>
          <a:prstGeom prst="straightConnector1">
            <a:avLst/>
          </a:prstGeom>
          <a:ln>
            <a:headEnd type="arrow"/>
            <a:tailEnd type="arrow"/>
          </a:ln>
          <a:effectLst>
            <a:outerShdw blurRad="114300" dist="38100" dir="19620000" sx="104000" sy="104000" algn="ctr" rotWithShape="0">
              <a:srgbClr val="000000">
                <a:alpha val="80000"/>
              </a:srgbClr>
            </a:outerShdw>
          </a:effectLst>
        </p:spPr>
        <p:style>
          <a:lnRef idx="3">
            <a:schemeClr val="accent6"/>
          </a:lnRef>
          <a:fillRef idx="0">
            <a:schemeClr val="accent6"/>
          </a:fillRef>
          <a:effectRef idx="2">
            <a:schemeClr val="accent6"/>
          </a:effectRef>
          <a:fontRef idx="minor">
            <a:schemeClr val="tx1"/>
          </a:fontRef>
        </p:style>
      </p:cxnSp>
      <p:sp>
        <p:nvSpPr>
          <p:cNvPr id="8" name="Date Placeholder 7"/>
          <p:cNvSpPr>
            <a:spLocks noGrp="1"/>
          </p:cNvSpPr>
          <p:nvPr>
            <p:ph type="dt" sz="half" idx="10"/>
          </p:nvPr>
        </p:nvSpPr>
        <p:spPr/>
        <p:txBody>
          <a:bodyPr/>
          <a:lstStyle/>
          <a:p>
            <a:r>
              <a:rPr lang="en-US" smtClean="0"/>
              <a:t>4 May</a:t>
            </a:r>
            <a:endParaRPr lang="en-US"/>
          </a:p>
        </p:txBody>
      </p:sp>
      <p:sp>
        <p:nvSpPr>
          <p:cNvPr id="9" name="Slide Number Placeholder 8"/>
          <p:cNvSpPr>
            <a:spLocks noGrp="1"/>
          </p:cNvSpPr>
          <p:nvPr>
            <p:ph type="sldNum" sz="quarter" idx="12"/>
          </p:nvPr>
        </p:nvSpPr>
        <p:spPr/>
        <p:txBody>
          <a:bodyPr/>
          <a:lstStyle/>
          <a:p>
            <a:fld id="{C52758FE-4A5D-6447-9AC2-D9EC95CA39D2}" type="slidenum">
              <a:rPr lang="en-US" smtClean="0"/>
              <a:pPr/>
              <a:t>39</a:t>
            </a:fld>
            <a:endParaRPr lang="en-US"/>
          </a:p>
        </p:txBody>
      </p:sp>
      <p:sp>
        <p:nvSpPr>
          <p:cNvPr id="10" name="Footer Placeholder 9"/>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 environment</a:t>
            </a:r>
            <a:endParaRPr lang="en-US" dirty="0"/>
          </a:p>
        </p:txBody>
      </p:sp>
      <p:sp>
        <p:nvSpPr>
          <p:cNvPr id="3" name="Content Placeholder 2"/>
          <p:cNvSpPr>
            <a:spLocks noGrp="1"/>
          </p:cNvSpPr>
          <p:nvPr>
            <p:ph idx="1"/>
          </p:nvPr>
        </p:nvSpPr>
        <p:spPr/>
        <p:txBody>
          <a:bodyPr/>
          <a:lstStyle/>
          <a:p>
            <a:r>
              <a:rPr lang="en-US" dirty="0" smtClean="0"/>
              <a:t>In the following slides I will discuss mainly the </a:t>
            </a:r>
            <a:r>
              <a:rPr lang="en-US" dirty="0" smtClean="0">
                <a:solidFill>
                  <a:schemeClr val="accent5">
                    <a:lumMod val="60000"/>
                    <a:lumOff val="40000"/>
                  </a:schemeClr>
                </a:solidFill>
              </a:rPr>
              <a:t>LHC data bases</a:t>
            </a:r>
            <a:r>
              <a:rPr lang="en-US" dirty="0" smtClean="0"/>
              <a:t>, but the situation is quasi identical in all other labs in HEP and Nuclear Physics labs too.</a:t>
            </a:r>
          </a:p>
          <a:p>
            <a:r>
              <a:rPr lang="en-US" dirty="0" smtClean="0"/>
              <a:t>A growing number of </a:t>
            </a:r>
            <a:r>
              <a:rPr lang="en-US" dirty="0" err="1" smtClean="0">
                <a:solidFill>
                  <a:schemeClr val="accent1"/>
                </a:solidFill>
              </a:rPr>
              <a:t>AstroPhysics</a:t>
            </a:r>
            <a:r>
              <a:rPr lang="en-US" dirty="0" smtClean="0"/>
              <a:t> experiments is following a similar model.</a:t>
            </a:r>
          </a:p>
          <a:p>
            <a:r>
              <a:rPr lang="en-US" dirty="0" smtClean="0"/>
              <a:t>HEP tools also used in </a:t>
            </a:r>
            <a:r>
              <a:rPr lang="en-US" dirty="0" smtClean="0">
                <a:solidFill>
                  <a:srgbClr val="F2D908"/>
                </a:solidFill>
              </a:rPr>
              <a:t>Biology</a:t>
            </a:r>
            <a:r>
              <a:rPr lang="en-US" dirty="0" smtClean="0"/>
              <a:t>, </a:t>
            </a:r>
            <a:r>
              <a:rPr lang="en-US" dirty="0" smtClean="0">
                <a:solidFill>
                  <a:srgbClr val="F2D908"/>
                </a:solidFill>
              </a:rPr>
              <a:t>Finance</a:t>
            </a:r>
            <a:r>
              <a:rPr lang="en-US" dirty="0" smtClean="0"/>
              <a:t>, </a:t>
            </a:r>
            <a:r>
              <a:rPr lang="en-US" dirty="0" smtClean="0">
                <a:solidFill>
                  <a:srgbClr val="F2D908"/>
                </a:solidFill>
              </a:rPr>
              <a:t>Oil industry</a:t>
            </a:r>
            <a:r>
              <a:rPr lang="en-US" dirty="0" smtClean="0"/>
              <a:t>, </a:t>
            </a:r>
            <a:r>
              <a:rPr lang="en-US" dirty="0" smtClean="0">
                <a:solidFill>
                  <a:srgbClr val="F2D908"/>
                </a:solidFill>
              </a:rPr>
              <a:t>car makers</a:t>
            </a:r>
            <a:r>
              <a:rPr lang="en-US" dirty="0" smtClean="0"/>
              <a:t>, etc</a:t>
            </a:r>
            <a:endParaRPr lang="en-US" dirty="0"/>
          </a:p>
        </p:txBody>
      </p:sp>
      <p:sp>
        <p:nvSpPr>
          <p:cNvPr id="4" name="Date Placeholder 3"/>
          <p:cNvSpPr>
            <a:spLocks noGrp="1"/>
          </p:cNvSpPr>
          <p:nvPr>
            <p:ph type="dt" sz="half" idx="10"/>
          </p:nvPr>
        </p:nvSpPr>
        <p:spPr/>
        <p:txBody>
          <a:bodyPr/>
          <a:lstStyle/>
          <a:p>
            <a:r>
              <a:rPr lang="en-US" smtClean="0"/>
              <a:t>4 May</a:t>
            </a:r>
            <a:endParaRPr lang="en-US"/>
          </a:p>
        </p:txBody>
      </p:sp>
      <p:sp>
        <p:nvSpPr>
          <p:cNvPr id="5" name="Slide Number Placeholder 4"/>
          <p:cNvSpPr>
            <a:spLocks noGrp="1"/>
          </p:cNvSpPr>
          <p:nvPr>
            <p:ph type="sldNum" sz="quarter" idx="12"/>
          </p:nvPr>
        </p:nvSpPr>
        <p:spPr/>
        <p:txBody>
          <a:bodyPr/>
          <a:lstStyle/>
          <a:p>
            <a:fld id="{C52758FE-4A5D-6447-9AC2-D9EC95CA39D2}"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75791"/>
          </a:xfrm>
        </p:spPr>
        <p:txBody>
          <a:bodyPr/>
          <a:lstStyle/>
          <a:p>
            <a:r>
              <a:rPr lang="en-US" dirty="0" smtClean="0"/>
              <a:t>The situation in the 80s</a:t>
            </a:r>
            <a:endParaRPr lang="en-US" dirty="0"/>
          </a:p>
        </p:txBody>
      </p:sp>
      <p:sp>
        <p:nvSpPr>
          <p:cNvPr id="3" name="Content Placeholder 2"/>
          <p:cNvSpPr>
            <a:spLocks noGrp="1"/>
          </p:cNvSpPr>
          <p:nvPr>
            <p:ph idx="1"/>
          </p:nvPr>
        </p:nvSpPr>
        <p:spPr>
          <a:xfrm>
            <a:off x="779462" y="1882588"/>
            <a:ext cx="7581901" cy="2341833"/>
          </a:xfrm>
        </p:spPr>
        <p:txBody>
          <a:bodyPr>
            <a:normAutofit lnSpcReduction="10000"/>
          </a:bodyPr>
          <a:lstStyle/>
          <a:p>
            <a:r>
              <a:rPr lang="en-US" dirty="0" smtClean="0"/>
              <a:t>Fortran programming. Data in banks managed by data structure management systems like </a:t>
            </a:r>
            <a:r>
              <a:rPr lang="en-US" dirty="0" smtClean="0">
                <a:solidFill>
                  <a:schemeClr val="accent1"/>
                </a:solidFill>
              </a:rPr>
              <a:t>ZEBRA</a:t>
            </a:r>
            <a:r>
              <a:rPr lang="en-US" dirty="0" smtClean="0"/>
              <a:t>, BOS writing portable files with some data types description.</a:t>
            </a:r>
          </a:p>
          <a:p>
            <a:r>
              <a:rPr lang="en-US" dirty="0" smtClean="0"/>
              <a:t>The experiments are bigger (100 to 500 physicists) with life time between 5 and 10 years.</a:t>
            </a:r>
          </a:p>
        </p:txBody>
      </p:sp>
      <p:sp>
        <p:nvSpPr>
          <p:cNvPr id="5" name="Can 4"/>
          <p:cNvSpPr/>
          <p:nvPr/>
        </p:nvSpPr>
        <p:spPr>
          <a:xfrm>
            <a:off x="3248526" y="5641474"/>
            <a:ext cx="3141579" cy="82884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ZEBRA portable files</a:t>
            </a:r>
            <a:endParaRPr lang="en-US" dirty="0"/>
          </a:p>
        </p:txBody>
      </p:sp>
      <p:cxnSp>
        <p:nvCxnSpPr>
          <p:cNvPr id="7" name="Straight Arrow Connector 6"/>
          <p:cNvCxnSpPr/>
          <p:nvPr/>
        </p:nvCxnSpPr>
        <p:spPr>
          <a:xfrm rot="16200000" flipH="1">
            <a:off x="3960432" y="5016538"/>
            <a:ext cx="656056" cy="593816"/>
          </a:xfrm>
          <a:prstGeom prst="straightConnector1">
            <a:avLst/>
          </a:prstGeom>
          <a:ln>
            <a:headEnd type="arrow"/>
            <a:tailEnd type="arrow"/>
          </a:ln>
          <a:effectLst>
            <a:outerShdw blurRad="114300" dist="38100" dir="19620000" sx="104000" sy="104000" algn="ctr" rotWithShape="0">
              <a:srgbClr val="000000">
                <a:alpha val="80000"/>
              </a:srgbClr>
            </a:outerShdw>
          </a:effectLst>
        </p:spPr>
        <p:style>
          <a:lnRef idx="3">
            <a:schemeClr val="accent6"/>
          </a:lnRef>
          <a:fillRef idx="0">
            <a:schemeClr val="accent6"/>
          </a:fillRef>
          <a:effectRef idx="2">
            <a:schemeClr val="accent6"/>
          </a:effectRef>
          <a:fontRef idx="minor">
            <a:schemeClr val="tx1"/>
          </a:fontRef>
        </p:style>
      </p:cxnSp>
      <p:pic>
        <p:nvPicPr>
          <p:cNvPr id="6" name="Picture 5"/>
          <p:cNvPicPr>
            <a:picLocks noChangeAspect="1"/>
          </p:cNvPicPr>
          <p:nvPr/>
        </p:nvPicPr>
        <p:blipFill>
          <a:blip r:embed="rId2"/>
          <a:stretch>
            <a:fillRect/>
          </a:stretch>
        </p:blipFill>
        <p:spPr>
          <a:xfrm>
            <a:off x="3502503" y="4224421"/>
            <a:ext cx="1282824" cy="760997"/>
          </a:xfrm>
          <a:prstGeom prst="rect">
            <a:avLst/>
          </a:prstGeom>
        </p:spPr>
      </p:pic>
      <p:sp>
        <p:nvSpPr>
          <p:cNvPr id="8" name="Date Placeholder 7"/>
          <p:cNvSpPr>
            <a:spLocks noGrp="1"/>
          </p:cNvSpPr>
          <p:nvPr>
            <p:ph type="dt" sz="half" idx="10"/>
          </p:nvPr>
        </p:nvSpPr>
        <p:spPr/>
        <p:txBody>
          <a:bodyPr/>
          <a:lstStyle/>
          <a:p>
            <a:r>
              <a:rPr lang="en-US" smtClean="0"/>
              <a:t>4 May</a:t>
            </a:r>
            <a:endParaRPr lang="en-US"/>
          </a:p>
        </p:txBody>
      </p:sp>
      <p:sp>
        <p:nvSpPr>
          <p:cNvPr id="9" name="Slide Number Placeholder 8"/>
          <p:cNvSpPr>
            <a:spLocks noGrp="1"/>
          </p:cNvSpPr>
          <p:nvPr>
            <p:ph type="sldNum" sz="quarter" idx="12"/>
          </p:nvPr>
        </p:nvSpPr>
        <p:spPr/>
        <p:txBody>
          <a:bodyPr/>
          <a:lstStyle/>
          <a:p>
            <a:fld id="{C52758FE-4A5D-6447-9AC2-D9EC95CA39D2}" type="slidenum">
              <a:rPr lang="en-US" smtClean="0"/>
              <a:pPr/>
              <a:t>40</a:t>
            </a:fld>
            <a:endParaRPr lang="en-US"/>
          </a:p>
        </p:txBody>
      </p:sp>
      <p:sp>
        <p:nvSpPr>
          <p:cNvPr id="10" name="Footer Placeholder 9"/>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866816" y="4205358"/>
            <a:ext cx="1704840" cy="1011346"/>
          </a:xfrm>
          <a:prstGeom prst="rect">
            <a:avLst/>
          </a:prstGeom>
        </p:spPr>
      </p:pic>
      <p:sp>
        <p:nvSpPr>
          <p:cNvPr id="2" name="Title 1"/>
          <p:cNvSpPr>
            <a:spLocks noGrp="1"/>
          </p:cNvSpPr>
          <p:nvPr>
            <p:ph type="title"/>
          </p:nvPr>
        </p:nvSpPr>
        <p:spPr>
          <a:xfrm>
            <a:off x="779462" y="107577"/>
            <a:ext cx="7581901" cy="1175791"/>
          </a:xfrm>
        </p:spPr>
        <p:txBody>
          <a:bodyPr/>
          <a:lstStyle/>
          <a:p>
            <a:r>
              <a:rPr lang="en-US" dirty="0" smtClean="0"/>
              <a:t>The situation in the 90s</a:t>
            </a:r>
            <a:endParaRPr lang="en-US" dirty="0"/>
          </a:p>
        </p:txBody>
      </p:sp>
      <p:sp>
        <p:nvSpPr>
          <p:cNvPr id="3" name="Content Placeholder 2"/>
          <p:cNvSpPr>
            <a:spLocks noGrp="1"/>
          </p:cNvSpPr>
          <p:nvPr>
            <p:ph idx="1"/>
          </p:nvPr>
        </p:nvSpPr>
        <p:spPr>
          <a:xfrm>
            <a:off x="779462" y="1470526"/>
            <a:ext cx="7581901" cy="2753895"/>
          </a:xfrm>
        </p:spPr>
        <p:txBody>
          <a:bodyPr>
            <a:normAutofit fontScale="77500" lnSpcReduction="20000"/>
          </a:bodyPr>
          <a:lstStyle/>
          <a:p>
            <a:r>
              <a:rPr lang="en-US" dirty="0" smtClean="0"/>
              <a:t>Painful move from Fortran to C++.</a:t>
            </a:r>
          </a:p>
          <a:p>
            <a:r>
              <a:rPr lang="en-US" dirty="0" smtClean="0"/>
              <a:t>Drastic choice between HEP format (ROOT) or a commercial system (Objectivity).</a:t>
            </a:r>
          </a:p>
          <a:p>
            <a:r>
              <a:rPr lang="en-US" dirty="0" smtClean="0"/>
              <a:t>It took more than 5 years to show that a central OO data base with transient object = persistent object and no schema evolution could not work</a:t>
            </a:r>
          </a:p>
          <a:p>
            <a:r>
              <a:rPr lang="en-US" dirty="0" smtClean="0"/>
              <a:t>The experiments are huge (1000 to 2000 physicists) with life time between 15 and 25 years.</a:t>
            </a:r>
          </a:p>
        </p:txBody>
      </p:sp>
      <p:sp>
        <p:nvSpPr>
          <p:cNvPr id="5" name="Can 4"/>
          <p:cNvSpPr/>
          <p:nvPr/>
        </p:nvSpPr>
        <p:spPr>
          <a:xfrm>
            <a:off x="494631" y="5641474"/>
            <a:ext cx="2753895" cy="82884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ROOT portable and </a:t>
            </a:r>
          </a:p>
          <a:p>
            <a:pPr algn="ctr"/>
            <a:r>
              <a:rPr lang="en-US" dirty="0" smtClean="0"/>
              <a:t>self-describing files</a:t>
            </a:r>
            <a:endParaRPr lang="en-US" dirty="0"/>
          </a:p>
        </p:txBody>
      </p:sp>
      <p:cxnSp>
        <p:nvCxnSpPr>
          <p:cNvPr id="7" name="Straight Arrow Connector 6"/>
          <p:cNvCxnSpPr>
            <a:endCxn id="5" idx="1"/>
          </p:cNvCxnSpPr>
          <p:nvPr/>
        </p:nvCxnSpPr>
        <p:spPr>
          <a:xfrm rot="10800000" flipV="1">
            <a:off x="1871579" y="4478420"/>
            <a:ext cx="2312738" cy="1163054"/>
          </a:xfrm>
          <a:prstGeom prst="straightConnector1">
            <a:avLst/>
          </a:prstGeom>
          <a:ln>
            <a:headEnd type="arrow"/>
            <a:tailEnd type="arrow"/>
          </a:ln>
          <a:effectLst>
            <a:outerShdw blurRad="114300" dist="38100" dir="19620000" sx="104000" sy="104000" algn="ctr" rotWithShape="0">
              <a:srgbClr val="000000">
                <a:alpha val="80000"/>
              </a:srgbClr>
            </a:outerShdw>
          </a:effectLst>
        </p:spPr>
        <p:style>
          <a:lnRef idx="3">
            <a:schemeClr val="accent6"/>
          </a:lnRef>
          <a:fillRef idx="0">
            <a:schemeClr val="accent6"/>
          </a:fillRef>
          <a:effectRef idx="2">
            <a:schemeClr val="accent6"/>
          </a:effectRef>
          <a:fontRef idx="minor">
            <a:schemeClr val="tx1"/>
          </a:fontRef>
        </p:style>
      </p:cxnSp>
      <p:sp>
        <p:nvSpPr>
          <p:cNvPr id="6" name="Can 5"/>
          <p:cNvSpPr/>
          <p:nvPr/>
        </p:nvSpPr>
        <p:spPr>
          <a:xfrm>
            <a:off x="5847347" y="5641474"/>
            <a:ext cx="2753895" cy="82884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Central non portable</a:t>
            </a:r>
          </a:p>
          <a:p>
            <a:pPr algn="ctr"/>
            <a:r>
              <a:rPr lang="en-US" dirty="0" smtClean="0"/>
              <a:t>OO data base</a:t>
            </a:r>
          </a:p>
        </p:txBody>
      </p:sp>
      <p:cxnSp>
        <p:nvCxnSpPr>
          <p:cNvPr id="8" name="Straight Arrow Connector 7"/>
          <p:cNvCxnSpPr/>
          <p:nvPr/>
        </p:nvCxnSpPr>
        <p:spPr>
          <a:xfrm>
            <a:off x="5178926" y="4711031"/>
            <a:ext cx="1946442" cy="930443"/>
          </a:xfrm>
          <a:prstGeom prst="straightConnector1">
            <a:avLst/>
          </a:prstGeom>
          <a:ln>
            <a:headEnd type="arrow"/>
            <a:tailEnd type="arrow"/>
          </a:ln>
          <a:effectLst>
            <a:outerShdw blurRad="114300" dist="38100" dir="19620000" sx="104000" sy="104000" algn="ctr" rotWithShape="0">
              <a:srgbClr val="000000">
                <a:alpha val="80000"/>
              </a:srgbClr>
            </a:outerShdw>
          </a:effectLst>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a:stCxn id="5" idx="4"/>
            <a:endCxn id="6" idx="2"/>
          </p:cNvCxnSpPr>
          <p:nvPr/>
        </p:nvCxnSpPr>
        <p:spPr>
          <a:xfrm>
            <a:off x="3248526" y="6055895"/>
            <a:ext cx="2598821" cy="1588"/>
          </a:xfrm>
          <a:prstGeom prst="straightConnector1">
            <a:avLst/>
          </a:prstGeom>
          <a:ln>
            <a:headEnd type="arrow"/>
            <a:tailEnd type="arrow"/>
          </a:ln>
          <a:effectLst>
            <a:outerShdw blurRad="114300" dist="38100" dir="19620000" sx="104000" sy="104000" algn="ctr" rotWithShape="0">
              <a:srgbClr val="000000">
                <a:alpha val="80000"/>
              </a:srgbClr>
            </a:outerShdw>
          </a:effectLst>
        </p:spPr>
        <p:style>
          <a:lnRef idx="3">
            <a:schemeClr val="accent6"/>
          </a:lnRef>
          <a:fillRef idx="0">
            <a:schemeClr val="accent6"/>
          </a:fillRef>
          <a:effectRef idx="2">
            <a:schemeClr val="accent6"/>
          </a:effectRef>
          <a:fontRef idx="minor">
            <a:schemeClr val="tx1"/>
          </a:fontRef>
        </p:style>
      </p:cxnSp>
      <p:sp>
        <p:nvSpPr>
          <p:cNvPr id="11" name="Date Placeholder 10"/>
          <p:cNvSpPr>
            <a:spLocks noGrp="1"/>
          </p:cNvSpPr>
          <p:nvPr>
            <p:ph type="dt" sz="half" idx="10"/>
          </p:nvPr>
        </p:nvSpPr>
        <p:spPr/>
        <p:txBody>
          <a:bodyPr/>
          <a:lstStyle/>
          <a:p>
            <a:r>
              <a:rPr lang="en-US" smtClean="0"/>
              <a:t>4 May</a:t>
            </a:r>
            <a:endParaRPr lang="en-US"/>
          </a:p>
        </p:txBody>
      </p:sp>
      <p:sp>
        <p:nvSpPr>
          <p:cNvPr id="12" name="Slide Number Placeholder 11"/>
          <p:cNvSpPr>
            <a:spLocks noGrp="1"/>
          </p:cNvSpPr>
          <p:nvPr>
            <p:ph type="sldNum" sz="quarter" idx="12"/>
          </p:nvPr>
        </p:nvSpPr>
        <p:spPr/>
        <p:txBody>
          <a:bodyPr/>
          <a:lstStyle/>
          <a:p>
            <a:fld id="{C52758FE-4A5D-6447-9AC2-D9EC95CA39D2}" type="slidenum">
              <a:rPr lang="en-US" smtClean="0"/>
              <a:pPr/>
              <a:t>41</a:t>
            </a:fld>
            <a:endParaRPr lang="en-US"/>
          </a:p>
        </p:txBody>
      </p:sp>
      <p:sp>
        <p:nvSpPr>
          <p:cNvPr id="13" name="Footer Placeholder 12"/>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 in 2000-a</a:t>
            </a:r>
            <a:endParaRPr lang="en-US" dirty="0"/>
          </a:p>
        </p:txBody>
      </p:sp>
      <p:sp>
        <p:nvSpPr>
          <p:cNvPr id="3" name="Content Placeholder 2"/>
          <p:cNvSpPr>
            <a:spLocks noGrp="1"/>
          </p:cNvSpPr>
          <p:nvPr>
            <p:ph idx="1"/>
          </p:nvPr>
        </p:nvSpPr>
        <p:spPr/>
        <p:txBody>
          <a:bodyPr/>
          <a:lstStyle/>
          <a:p>
            <a:r>
              <a:rPr lang="en-US" dirty="0" smtClean="0"/>
              <a:t>Following the failure of the </a:t>
            </a:r>
            <a:r>
              <a:rPr lang="en-US" dirty="0" smtClean="0">
                <a:solidFill>
                  <a:srgbClr val="EA6969"/>
                </a:solidFill>
              </a:rPr>
              <a:t>OODBMS </a:t>
            </a:r>
            <a:r>
              <a:rPr lang="en-US" dirty="0" smtClean="0"/>
              <a:t>system, an attempt to store event data in a relational data base fails also quite rapidly when we realized that </a:t>
            </a:r>
            <a:r>
              <a:rPr lang="en-US" dirty="0" smtClean="0">
                <a:solidFill>
                  <a:srgbClr val="EA6969"/>
                </a:solidFill>
              </a:rPr>
              <a:t>RDBMS </a:t>
            </a:r>
            <a:r>
              <a:rPr lang="en-US" dirty="0" smtClean="0"/>
              <a:t>systems are not designed to store </a:t>
            </a:r>
            <a:r>
              <a:rPr lang="en-US" dirty="0" err="1" smtClean="0"/>
              <a:t>petabytes</a:t>
            </a:r>
            <a:r>
              <a:rPr lang="en-US" dirty="0" smtClean="0"/>
              <a:t> of data.</a:t>
            </a:r>
          </a:p>
          <a:p>
            <a:r>
              <a:rPr lang="en-US" dirty="0" smtClean="0"/>
              <a:t>The ROOT system is adopted by the large US experiments at </a:t>
            </a:r>
            <a:r>
              <a:rPr lang="en-US" dirty="0" err="1" smtClean="0">
                <a:solidFill>
                  <a:srgbClr val="F2D908"/>
                </a:solidFill>
              </a:rPr>
              <a:t>FermiLab</a:t>
            </a:r>
            <a:r>
              <a:rPr lang="en-US" dirty="0" smtClean="0"/>
              <a:t> and </a:t>
            </a:r>
            <a:r>
              <a:rPr lang="en-US" dirty="0" smtClean="0">
                <a:solidFill>
                  <a:srgbClr val="F2D908"/>
                </a:solidFill>
              </a:rPr>
              <a:t>BNL</a:t>
            </a:r>
            <a:r>
              <a:rPr lang="en-US" dirty="0" smtClean="0"/>
              <a:t>. This version is based on object streamers specific to each class and generated automatically by a preprocessor.</a:t>
            </a:r>
            <a:endParaRPr lang="en-US" dirty="0"/>
          </a:p>
        </p:txBody>
      </p:sp>
      <p:sp>
        <p:nvSpPr>
          <p:cNvPr id="4" name="Date Placeholder 3"/>
          <p:cNvSpPr>
            <a:spLocks noGrp="1"/>
          </p:cNvSpPr>
          <p:nvPr>
            <p:ph type="dt" sz="half" idx="10"/>
          </p:nvPr>
        </p:nvSpPr>
        <p:spPr/>
        <p:txBody>
          <a:bodyPr/>
          <a:lstStyle/>
          <a:p>
            <a:r>
              <a:rPr lang="en-US" smtClean="0"/>
              <a:t>4 May</a:t>
            </a:r>
            <a:endParaRPr lang="en-US"/>
          </a:p>
        </p:txBody>
      </p:sp>
      <p:sp>
        <p:nvSpPr>
          <p:cNvPr id="5" name="Slide Number Placeholder 4"/>
          <p:cNvSpPr>
            <a:spLocks noGrp="1"/>
          </p:cNvSpPr>
          <p:nvPr>
            <p:ph type="sldNum" sz="quarter" idx="12"/>
          </p:nvPr>
        </p:nvSpPr>
        <p:spPr/>
        <p:txBody>
          <a:bodyPr/>
          <a:lstStyle/>
          <a:p>
            <a:fld id="{C52758FE-4A5D-6447-9AC2-D9EC95CA39D2}"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 in 2000-b</a:t>
            </a:r>
            <a:endParaRPr lang="en-US" dirty="0"/>
          </a:p>
        </p:txBody>
      </p:sp>
      <p:sp>
        <p:nvSpPr>
          <p:cNvPr id="3" name="Content Placeholder 2"/>
          <p:cNvSpPr>
            <a:spLocks noGrp="1"/>
          </p:cNvSpPr>
          <p:nvPr>
            <p:ph idx="1"/>
          </p:nvPr>
        </p:nvSpPr>
        <p:spPr/>
        <p:txBody>
          <a:bodyPr/>
          <a:lstStyle/>
          <a:p>
            <a:r>
              <a:rPr lang="en-US" dirty="0" smtClean="0"/>
              <a:t>Although automatically generated object streamers were quite powerful, they required the class library containing the streamer code at read time.  </a:t>
            </a:r>
          </a:p>
          <a:p>
            <a:r>
              <a:rPr lang="en-US" dirty="0" smtClean="0"/>
              <a:t>We realized that this will not fly in the long term as it is quite obvious that the streamer library used to write the data will not likely be available when reading the data several years later.</a:t>
            </a:r>
          </a:p>
          <a:p>
            <a:endParaRPr lang="en-US" dirty="0"/>
          </a:p>
        </p:txBody>
      </p:sp>
      <p:sp>
        <p:nvSpPr>
          <p:cNvPr id="4" name="Notched Right Arrow 3"/>
          <p:cNvSpPr/>
          <p:nvPr/>
        </p:nvSpPr>
        <p:spPr>
          <a:xfrm>
            <a:off x="204113" y="3946398"/>
            <a:ext cx="975209" cy="408248"/>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4 May</a:t>
            </a:r>
            <a:endParaRPr lang="en-US"/>
          </a:p>
        </p:txBody>
      </p:sp>
      <p:sp>
        <p:nvSpPr>
          <p:cNvPr id="6" name="Slide Number Placeholder 5"/>
          <p:cNvSpPr>
            <a:spLocks noGrp="1"/>
          </p:cNvSpPr>
          <p:nvPr>
            <p:ph type="sldNum" sz="quarter" idx="12"/>
          </p:nvPr>
        </p:nvSpPr>
        <p:spPr/>
        <p:txBody>
          <a:bodyPr/>
          <a:lstStyle/>
          <a:p>
            <a:fld id="{C52758FE-4A5D-6447-9AC2-D9EC95CA39D2}" type="slidenum">
              <a:rPr lang="en-US" smtClean="0"/>
              <a:pPr/>
              <a:t>43</a:t>
            </a:fld>
            <a:endParaRPr lang="en-US"/>
          </a:p>
        </p:txBody>
      </p:sp>
      <p:sp>
        <p:nvSpPr>
          <p:cNvPr id="7" name="Footer Placeholder 6"/>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 in 2000-c</a:t>
            </a:r>
            <a:endParaRPr lang="en-US" dirty="0"/>
          </a:p>
        </p:txBody>
      </p:sp>
      <p:sp>
        <p:nvSpPr>
          <p:cNvPr id="3" name="Content Placeholder 2"/>
          <p:cNvSpPr>
            <a:spLocks noGrp="1"/>
          </p:cNvSpPr>
          <p:nvPr>
            <p:ph idx="1"/>
          </p:nvPr>
        </p:nvSpPr>
        <p:spPr>
          <a:xfrm>
            <a:off x="779462" y="1882588"/>
            <a:ext cx="7581901" cy="4411236"/>
          </a:xfrm>
        </p:spPr>
        <p:txBody>
          <a:bodyPr>
            <a:normAutofit fontScale="92500" lnSpcReduction="20000"/>
          </a:bodyPr>
          <a:lstStyle/>
          <a:p>
            <a:r>
              <a:rPr lang="en-US" dirty="0" smtClean="0"/>
              <a:t>A system based on class dictionaries saved together with the data was implemented in ROOT. This system was able to write and read objects using the information in the dictionaries only and did not required anymore the class library used to write the data.</a:t>
            </a:r>
          </a:p>
          <a:p>
            <a:r>
              <a:rPr lang="en-US" dirty="0" smtClean="0"/>
              <a:t>In addition the new reader is able to process in the same job data generated by successive class versions.</a:t>
            </a:r>
          </a:p>
          <a:p>
            <a:r>
              <a:rPr lang="en-US" dirty="0" smtClean="0"/>
              <a:t>This process, called automatic class-schema-evolution proved to be a fundamental component of the system.</a:t>
            </a:r>
          </a:p>
          <a:p>
            <a:r>
              <a:rPr lang="en-US" dirty="0" smtClean="0"/>
              <a:t>It was  a huge difference with the OODBMS and RDBMS systems that forced  a conversion of the data sets to the latest class version.</a:t>
            </a:r>
            <a:endParaRPr lang="en-US" dirty="0"/>
          </a:p>
        </p:txBody>
      </p:sp>
      <p:sp>
        <p:nvSpPr>
          <p:cNvPr id="4" name="Notched Right Arrow 3"/>
          <p:cNvSpPr/>
          <p:nvPr/>
        </p:nvSpPr>
        <p:spPr>
          <a:xfrm>
            <a:off x="215453" y="4524749"/>
            <a:ext cx="1020567" cy="317526"/>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4 May</a:t>
            </a:r>
            <a:endParaRPr lang="en-US"/>
          </a:p>
        </p:txBody>
      </p:sp>
      <p:sp>
        <p:nvSpPr>
          <p:cNvPr id="6" name="Slide Number Placeholder 5"/>
          <p:cNvSpPr>
            <a:spLocks noGrp="1"/>
          </p:cNvSpPr>
          <p:nvPr>
            <p:ph type="sldNum" sz="quarter" idx="12"/>
          </p:nvPr>
        </p:nvSpPr>
        <p:spPr/>
        <p:txBody>
          <a:bodyPr/>
          <a:lstStyle/>
          <a:p>
            <a:fld id="{C52758FE-4A5D-6447-9AC2-D9EC95CA39D2}" type="slidenum">
              <a:rPr lang="en-US" smtClean="0"/>
              <a:pPr/>
              <a:t>44</a:t>
            </a:fld>
            <a:endParaRPr lang="en-US"/>
          </a:p>
        </p:txBody>
      </p:sp>
      <p:sp>
        <p:nvSpPr>
          <p:cNvPr id="7" name="Footer Placeholder 6"/>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 in 2000-d</a:t>
            </a:r>
            <a:endParaRPr lang="en-US" dirty="0"/>
          </a:p>
        </p:txBody>
      </p:sp>
      <p:sp>
        <p:nvSpPr>
          <p:cNvPr id="3" name="Content Placeholder 2"/>
          <p:cNvSpPr>
            <a:spLocks noGrp="1"/>
          </p:cNvSpPr>
          <p:nvPr>
            <p:ph idx="1"/>
          </p:nvPr>
        </p:nvSpPr>
        <p:spPr>
          <a:xfrm>
            <a:off x="779462" y="1882588"/>
            <a:ext cx="7581901" cy="4297834"/>
          </a:xfrm>
        </p:spPr>
        <p:txBody>
          <a:bodyPr>
            <a:normAutofit fontScale="92500" lnSpcReduction="10000"/>
          </a:bodyPr>
          <a:lstStyle/>
          <a:p>
            <a:r>
              <a:rPr lang="en-US" dirty="0" smtClean="0"/>
              <a:t>Circa 2000 it was also realized that streaming objects or objects collections in one single buffer was totally inappropriate when the reader was interested to process only a small subset of the event data.</a:t>
            </a:r>
          </a:p>
          <a:p>
            <a:r>
              <a:rPr lang="en-US" dirty="0" smtClean="0"/>
              <a:t>The ROOT Tree structure was not only a Hierarchical Data Format, but was designed to be optimal when</a:t>
            </a:r>
          </a:p>
          <a:p>
            <a:pPr lvl="1"/>
            <a:r>
              <a:rPr lang="en-US" dirty="0" smtClean="0"/>
              <a:t>The reader was interested by a subset of the events, by a subset of each event or both.</a:t>
            </a:r>
          </a:p>
          <a:p>
            <a:pPr lvl="1"/>
            <a:r>
              <a:rPr lang="en-US" dirty="0" smtClean="0"/>
              <a:t>The reader has to process data on a remote machine across a LAN or WAN.</a:t>
            </a:r>
          </a:p>
          <a:p>
            <a:r>
              <a:rPr lang="en-US" dirty="0" smtClean="0"/>
              <a:t>The  </a:t>
            </a:r>
            <a:r>
              <a:rPr lang="en-US" dirty="0" err="1" smtClean="0">
                <a:solidFill>
                  <a:srgbClr val="F2D908"/>
                </a:solidFill>
              </a:rPr>
              <a:t>TreeCache</a:t>
            </a:r>
            <a:r>
              <a:rPr lang="en-US" dirty="0" smtClean="0"/>
              <a:t> minimizes the number of transactions and also the amount of data to be transferred.</a:t>
            </a:r>
          </a:p>
        </p:txBody>
      </p:sp>
      <p:sp>
        <p:nvSpPr>
          <p:cNvPr id="4" name="Date Placeholder 3"/>
          <p:cNvSpPr>
            <a:spLocks noGrp="1"/>
          </p:cNvSpPr>
          <p:nvPr>
            <p:ph type="dt" sz="half" idx="10"/>
          </p:nvPr>
        </p:nvSpPr>
        <p:spPr/>
        <p:txBody>
          <a:bodyPr/>
          <a:lstStyle/>
          <a:p>
            <a:r>
              <a:rPr lang="en-US" smtClean="0"/>
              <a:t>4 May</a:t>
            </a:r>
            <a:endParaRPr lang="en-US"/>
          </a:p>
        </p:txBody>
      </p:sp>
      <p:sp>
        <p:nvSpPr>
          <p:cNvPr id="5" name="Slide Number Placeholder 4"/>
          <p:cNvSpPr>
            <a:spLocks noGrp="1"/>
          </p:cNvSpPr>
          <p:nvPr>
            <p:ph type="sldNum" sz="quarter" idx="12"/>
          </p:nvPr>
        </p:nvSpPr>
        <p:spPr/>
        <p:txBody>
          <a:bodyPr/>
          <a:lstStyle/>
          <a:p>
            <a:fld id="{C52758FE-4A5D-6447-9AC2-D9EC95CA39D2}"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 in 2005</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Distributed processing on the GRID, but still moving the data to the job.</a:t>
            </a:r>
          </a:p>
          <a:p>
            <a:r>
              <a:rPr lang="en-US" dirty="0" smtClean="0"/>
              <a:t>Very complex object models. Requirement to support all possible C++ features and nesting of STL collections.</a:t>
            </a:r>
          </a:p>
          <a:p>
            <a:r>
              <a:rPr lang="en-US" dirty="0" smtClean="0"/>
              <a:t>Experiments have thousands of classes that evolve with time.</a:t>
            </a:r>
          </a:p>
          <a:p>
            <a:r>
              <a:rPr lang="en-US" dirty="0" smtClean="0"/>
              <a:t>Data sets written across the years with evolving class versions must be readable with the latest version of the classes.</a:t>
            </a:r>
          </a:p>
          <a:p>
            <a:r>
              <a:rPr lang="en-US" dirty="0" smtClean="0"/>
              <a:t>Requirement to be </a:t>
            </a:r>
            <a:r>
              <a:rPr lang="en-US" dirty="0" smtClean="0">
                <a:solidFill>
                  <a:srgbClr val="F2D908"/>
                </a:solidFill>
              </a:rPr>
              <a:t>backward compatible </a:t>
            </a:r>
            <a:r>
              <a:rPr lang="en-US" dirty="0" smtClean="0"/>
              <a:t>(difficult) but also </a:t>
            </a:r>
            <a:r>
              <a:rPr lang="en-US" dirty="0" smtClean="0">
                <a:solidFill>
                  <a:srgbClr val="F2D908"/>
                </a:solidFill>
              </a:rPr>
              <a:t>forward compatible </a:t>
            </a:r>
            <a:r>
              <a:rPr lang="en-US" dirty="0" smtClean="0"/>
              <a:t>(extremely difficult)</a:t>
            </a:r>
            <a:endParaRPr lang="en-US" dirty="0"/>
          </a:p>
        </p:txBody>
      </p:sp>
      <p:sp>
        <p:nvSpPr>
          <p:cNvPr id="4" name="Date Placeholder 3"/>
          <p:cNvSpPr>
            <a:spLocks noGrp="1"/>
          </p:cNvSpPr>
          <p:nvPr>
            <p:ph type="dt" sz="half" idx="10"/>
          </p:nvPr>
        </p:nvSpPr>
        <p:spPr/>
        <p:txBody>
          <a:bodyPr/>
          <a:lstStyle/>
          <a:p>
            <a:r>
              <a:rPr lang="en-US" smtClean="0"/>
              <a:t>4 May</a:t>
            </a:r>
            <a:endParaRPr lang="en-US"/>
          </a:p>
        </p:txBody>
      </p:sp>
      <p:sp>
        <p:nvSpPr>
          <p:cNvPr id="5" name="Slide Number Placeholder 4"/>
          <p:cNvSpPr>
            <a:spLocks noGrp="1"/>
          </p:cNvSpPr>
          <p:nvPr>
            <p:ph type="sldNum" sz="quarter" idx="12"/>
          </p:nvPr>
        </p:nvSpPr>
        <p:spPr/>
        <p:txBody>
          <a:bodyPr/>
          <a:lstStyle/>
          <a:p>
            <a:fld id="{C52758FE-4A5D-6447-9AC2-D9EC95CA39D2}"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Rene Brun: Introduction to ROOT at ITER</a:t>
            </a:r>
            <a:endParaRPr lang="en-US"/>
          </a:p>
        </p:txBody>
      </p:sp>
      <p:sp>
        <p:nvSpPr>
          <p:cNvPr id="5" name="Slide Number Placeholder 5"/>
          <p:cNvSpPr>
            <a:spLocks noGrp="1"/>
          </p:cNvSpPr>
          <p:nvPr>
            <p:ph type="sldNum" sz="quarter" idx="12"/>
          </p:nvPr>
        </p:nvSpPr>
        <p:spPr/>
        <p:txBody>
          <a:bodyPr/>
          <a:lstStyle/>
          <a:p>
            <a:fld id="{F4268D6D-3329-BB48-825A-6EC15D539003}" type="slidenum">
              <a:rPr lang="en-US"/>
              <a:pPr/>
              <a:t>47</a:t>
            </a:fld>
            <a:endParaRPr lang="en-US"/>
          </a:p>
        </p:txBody>
      </p:sp>
      <p:sp>
        <p:nvSpPr>
          <p:cNvPr id="463874" name="Rectangle 2"/>
          <p:cNvSpPr>
            <a:spLocks noGrp="1" noChangeArrowheads="1"/>
          </p:cNvSpPr>
          <p:nvPr>
            <p:ph type="title"/>
          </p:nvPr>
        </p:nvSpPr>
        <p:spPr>
          <a:xfrm>
            <a:off x="779462" y="107578"/>
            <a:ext cx="7581901" cy="1054644"/>
          </a:xfrm>
        </p:spPr>
        <p:txBody>
          <a:bodyPr/>
          <a:lstStyle/>
          <a:p>
            <a:pPr algn="ctr"/>
            <a:r>
              <a:rPr lang="en-US" sz="4800" dirty="0"/>
              <a:t>Object Persistency</a:t>
            </a:r>
            <a:br>
              <a:rPr lang="en-US" sz="4800" dirty="0"/>
            </a:br>
            <a:r>
              <a:rPr lang="en-US" sz="4800" dirty="0"/>
              <a:t>(in a nutshell)</a:t>
            </a:r>
          </a:p>
        </p:txBody>
      </p:sp>
      <p:sp>
        <p:nvSpPr>
          <p:cNvPr id="463875" name="Rectangle 3"/>
          <p:cNvSpPr>
            <a:spLocks noGrp="1" noChangeArrowheads="1"/>
          </p:cNvSpPr>
          <p:nvPr>
            <p:ph type="body" idx="1"/>
          </p:nvPr>
        </p:nvSpPr>
        <p:spPr>
          <a:xfrm>
            <a:off x="779462" y="1569597"/>
            <a:ext cx="7581901" cy="4266427"/>
          </a:xfrm>
        </p:spPr>
        <p:txBody>
          <a:bodyPr>
            <a:noAutofit/>
          </a:bodyPr>
          <a:lstStyle/>
          <a:p>
            <a:r>
              <a:rPr lang="en-US" sz="1700" dirty="0"/>
              <a:t>Two I/O modes supported (</a:t>
            </a:r>
            <a:r>
              <a:rPr lang="en-US" sz="1700" dirty="0">
                <a:solidFill>
                  <a:schemeClr val="accent1"/>
                </a:solidFill>
              </a:rPr>
              <a:t>Keys </a:t>
            </a:r>
            <a:r>
              <a:rPr lang="en-US" sz="1700" dirty="0"/>
              <a:t>and </a:t>
            </a:r>
            <a:r>
              <a:rPr lang="en-US" sz="1700" dirty="0">
                <a:solidFill>
                  <a:srgbClr val="F2D908"/>
                </a:solidFill>
              </a:rPr>
              <a:t>Trees</a:t>
            </a:r>
            <a:r>
              <a:rPr lang="en-US" sz="1700" dirty="0"/>
              <a:t>).</a:t>
            </a:r>
          </a:p>
          <a:p>
            <a:r>
              <a:rPr lang="en-US" sz="1700" dirty="0">
                <a:solidFill>
                  <a:schemeClr val="hlink"/>
                </a:solidFill>
              </a:rPr>
              <a:t>Key access</a:t>
            </a:r>
            <a:r>
              <a:rPr lang="en-US" sz="1700" dirty="0"/>
              <a:t>: simple object streaming mode</a:t>
            </a:r>
            <a:r>
              <a:rPr lang="en-US" sz="1700" dirty="0" smtClean="0"/>
              <a:t>. A </a:t>
            </a:r>
            <a:r>
              <a:rPr lang="en-US" sz="1700" dirty="0"/>
              <a:t>ROOT file is like a Unix directory </a:t>
            </a:r>
            <a:r>
              <a:rPr lang="en-US" sz="1700" dirty="0" smtClean="0"/>
              <a:t>tree. Very </a:t>
            </a:r>
            <a:r>
              <a:rPr lang="en-US" sz="1700" dirty="0"/>
              <a:t>convenient for objects like histograms, geometries, </a:t>
            </a:r>
            <a:r>
              <a:rPr lang="en-US" sz="1700" dirty="0" err="1"/>
              <a:t>mag.field</a:t>
            </a:r>
            <a:r>
              <a:rPr lang="en-US" sz="1700" dirty="0"/>
              <a:t>, calibrations</a:t>
            </a:r>
          </a:p>
          <a:p>
            <a:r>
              <a:rPr lang="en-US" sz="1700" dirty="0">
                <a:solidFill>
                  <a:schemeClr val="hlink"/>
                </a:solidFill>
              </a:rPr>
              <a:t>Trees</a:t>
            </a:r>
            <a:endParaRPr lang="en-US" sz="1700" dirty="0"/>
          </a:p>
          <a:p>
            <a:pPr lvl="1"/>
            <a:r>
              <a:rPr lang="en-US" sz="1700" dirty="0"/>
              <a:t>A generalization of </a:t>
            </a:r>
            <a:r>
              <a:rPr lang="en-US" sz="1700" dirty="0" err="1"/>
              <a:t>ntuples</a:t>
            </a:r>
            <a:r>
              <a:rPr lang="en-US" sz="1700" dirty="0"/>
              <a:t> to </a:t>
            </a:r>
            <a:r>
              <a:rPr lang="en-US" sz="1700" dirty="0" smtClean="0"/>
              <a:t>objects. Designed </a:t>
            </a:r>
            <a:r>
              <a:rPr lang="en-US" sz="1700" dirty="0"/>
              <a:t>for storing events</a:t>
            </a:r>
          </a:p>
          <a:p>
            <a:pPr lvl="1"/>
            <a:r>
              <a:rPr lang="en-US" sz="1700" dirty="0"/>
              <a:t>split and no split modes</a:t>
            </a:r>
          </a:p>
          <a:p>
            <a:pPr lvl="1"/>
            <a:r>
              <a:rPr lang="en-US" sz="1700" dirty="0"/>
              <a:t>query processor</a:t>
            </a:r>
          </a:p>
          <a:p>
            <a:r>
              <a:rPr lang="en-US" sz="1700" dirty="0">
                <a:solidFill>
                  <a:schemeClr val="folHlink"/>
                </a:solidFill>
              </a:rPr>
              <a:t>Chains</a:t>
            </a:r>
            <a:r>
              <a:rPr lang="en-US" sz="1700" dirty="0"/>
              <a:t>: Collections of files containing Trees</a:t>
            </a:r>
          </a:p>
          <a:p>
            <a:r>
              <a:rPr lang="en-US" sz="1700" dirty="0"/>
              <a:t>ROOT files are self-describing</a:t>
            </a:r>
          </a:p>
          <a:p>
            <a:r>
              <a:rPr lang="en-US" sz="1700" dirty="0"/>
              <a:t>Interfaces with RDBMS also available</a:t>
            </a:r>
          </a:p>
          <a:p>
            <a:r>
              <a:rPr lang="en-US" sz="1700" dirty="0"/>
              <a:t>Access to remote files (RFIO, DCACHE, GRID)</a:t>
            </a:r>
          </a:p>
        </p:txBody>
      </p:sp>
      <p:sp>
        <p:nvSpPr>
          <p:cNvPr id="6" name="Date Placeholder 5"/>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1524000" y="198438"/>
            <a:ext cx="6781800" cy="384175"/>
          </a:xfrm>
        </p:spPr>
        <p:txBody>
          <a:bodyPr/>
          <a:lstStyle/>
          <a:p>
            <a:r>
              <a:rPr lang="en-US" sz="4000"/>
              <a:t>I/O</a:t>
            </a:r>
          </a:p>
        </p:txBody>
      </p:sp>
      <p:sp>
        <p:nvSpPr>
          <p:cNvPr id="279555" name="Cloud"/>
          <p:cNvSpPr>
            <a:spLocks noChangeAspect="1" noEditPoints="1" noChangeArrowheads="1"/>
          </p:cNvSpPr>
          <p:nvPr/>
        </p:nvSpPr>
        <p:spPr bwMode="auto">
          <a:xfrm>
            <a:off x="609600" y="914400"/>
            <a:ext cx="2590800" cy="1371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lgn="ctr"/>
            <a:r>
              <a:rPr lang="en-US" sz="2400" dirty="0">
                <a:solidFill>
                  <a:srgbClr val="064573"/>
                </a:solidFill>
              </a:rPr>
              <a:t>Object in Memory</a:t>
            </a:r>
          </a:p>
        </p:txBody>
      </p:sp>
      <p:sp>
        <p:nvSpPr>
          <p:cNvPr id="279556" name="AutoShape 4"/>
          <p:cNvSpPr>
            <a:spLocks noChangeArrowheads="1"/>
          </p:cNvSpPr>
          <p:nvPr/>
        </p:nvSpPr>
        <p:spPr bwMode="auto">
          <a:xfrm>
            <a:off x="228600" y="3581400"/>
            <a:ext cx="3429000" cy="1752600"/>
          </a:xfrm>
          <a:prstGeom prst="wedgeEllipseCallout">
            <a:avLst>
              <a:gd name="adj1" fmla="val 30602"/>
              <a:gd name="adj2" fmla="val -89310"/>
            </a:avLst>
          </a:prstGeom>
          <a:solidFill>
            <a:schemeClr val="accent1"/>
          </a:solidFill>
          <a:ln w="9525">
            <a:solidFill>
              <a:schemeClr val="tx1"/>
            </a:solidFill>
            <a:miter lim="800000"/>
            <a:headEnd/>
            <a:tailEnd/>
          </a:ln>
          <a:effectLst/>
        </p:spPr>
        <p:txBody>
          <a:bodyPr>
            <a:prstTxWarp prst="textNoShape">
              <a:avLst/>
            </a:prstTxWarp>
          </a:bodyPr>
          <a:lstStyle/>
          <a:p>
            <a:pPr algn="ctr"/>
            <a:r>
              <a:rPr lang="en-US" dirty="0">
                <a:solidFill>
                  <a:srgbClr val="064573"/>
                </a:solidFill>
              </a:rPr>
              <a:t>Streamer: </a:t>
            </a:r>
          </a:p>
          <a:p>
            <a:pPr algn="ctr"/>
            <a:r>
              <a:rPr lang="en-US" dirty="0">
                <a:solidFill>
                  <a:srgbClr val="064573"/>
                </a:solidFill>
              </a:rPr>
              <a:t>No need for </a:t>
            </a:r>
          </a:p>
          <a:p>
            <a:pPr algn="ctr"/>
            <a:r>
              <a:rPr lang="en-US" dirty="0">
                <a:solidFill>
                  <a:srgbClr val="064573"/>
                </a:solidFill>
              </a:rPr>
              <a:t>transient / persistent classes</a:t>
            </a:r>
          </a:p>
        </p:txBody>
      </p:sp>
      <p:sp>
        <p:nvSpPr>
          <p:cNvPr id="279557" name="AutoShape 5"/>
          <p:cNvSpPr>
            <a:spLocks noChangeArrowheads="1"/>
          </p:cNvSpPr>
          <p:nvPr/>
        </p:nvSpPr>
        <p:spPr bwMode="auto">
          <a:xfrm>
            <a:off x="5334000" y="2209800"/>
            <a:ext cx="2052638" cy="457200"/>
          </a:xfrm>
          <a:prstGeom prst="leftRightArrowCallout">
            <a:avLst>
              <a:gd name="adj1" fmla="val 25000"/>
              <a:gd name="adj2" fmla="val 25000"/>
              <a:gd name="adj3" fmla="val 56120"/>
              <a:gd name="adj4"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dirty="0">
                <a:solidFill>
                  <a:srgbClr val="064573"/>
                </a:solidFill>
              </a:rPr>
              <a:t>http</a:t>
            </a:r>
          </a:p>
        </p:txBody>
      </p:sp>
      <p:sp>
        <p:nvSpPr>
          <p:cNvPr id="279558" name="AutoShape 6"/>
          <p:cNvSpPr>
            <a:spLocks noChangeArrowheads="1"/>
          </p:cNvSpPr>
          <p:nvPr/>
        </p:nvSpPr>
        <p:spPr bwMode="auto">
          <a:xfrm>
            <a:off x="5334000" y="1371600"/>
            <a:ext cx="2052638" cy="533400"/>
          </a:xfrm>
          <a:prstGeom prst="leftRightArrowCallout">
            <a:avLst>
              <a:gd name="adj1" fmla="val 25000"/>
              <a:gd name="adj2" fmla="val 25000"/>
              <a:gd name="adj3" fmla="val 48103"/>
              <a:gd name="adj4"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dirty="0">
                <a:solidFill>
                  <a:srgbClr val="064573"/>
                </a:solidFill>
              </a:rPr>
              <a:t>sockets</a:t>
            </a:r>
          </a:p>
        </p:txBody>
      </p:sp>
      <p:sp>
        <p:nvSpPr>
          <p:cNvPr id="279559" name="AutoShape 7"/>
          <p:cNvSpPr>
            <a:spLocks noChangeArrowheads="1"/>
          </p:cNvSpPr>
          <p:nvPr/>
        </p:nvSpPr>
        <p:spPr bwMode="auto">
          <a:xfrm>
            <a:off x="3962400" y="5486400"/>
            <a:ext cx="1447800" cy="1066800"/>
          </a:xfrm>
          <a:prstGeom prst="can">
            <a:avLst>
              <a:gd name="adj" fmla="val 25000"/>
            </a:avLst>
          </a:prstGeom>
          <a:solidFill>
            <a:srgbClr val="99CC00"/>
          </a:solidFill>
          <a:ln w="9525">
            <a:solidFill>
              <a:schemeClr val="tx1"/>
            </a:solidFill>
            <a:round/>
            <a:headEnd/>
            <a:tailEnd/>
          </a:ln>
          <a:effectLst/>
        </p:spPr>
        <p:txBody>
          <a:bodyPr wrap="none" anchor="ctr">
            <a:prstTxWarp prst="textNoShape">
              <a:avLst/>
            </a:prstTxWarp>
          </a:bodyPr>
          <a:lstStyle/>
          <a:p>
            <a:pPr algn="ctr"/>
            <a:r>
              <a:rPr lang="en-US" sz="2400" dirty="0">
                <a:solidFill>
                  <a:srgbClr val="064573"/>
                </a:solidFill>
              </a:rPr>
              <a:t>File on </a:t>
            </a:r>
          </a:p>
          <a:p>
            <a:pPr algn="ctr"/>
            <a:r>
              <a:rPr lang="en-US" sz="2400" dirty="0">
                <a:solidFill>
                  <a:srgbClr val="064573"/>
                </a:solidFill>
              </a:rPr>
              <a:t>disk</a:t>
            </a:r>
            <a:endParaRPr lang="en-US" dirty="0">
              <a:solidFill>
                <a:srgbClr val="064573"/>
              </a:solidFill>
            </a:endParaRPr>
          </a:p>
        </p:txBody>
      </p:sp>
      <p:sp>
        <p:nvSpPr>
          <p:cNvPr id="279560" name="AutoShape 8"/>
          <p:cNvSpPr>
            <a:spLocks noChangeArrowheads="1"/>
          </p:cNvSpPr>
          <p:nvPr/>
        </p:nvSpPr>
        <p:spPr bwMode="auto">
          <a:xfrm>
            <a:off x="7391400" y="1295400"/>
            <a:ext cx="1447800" cy="685800"/>
          </a:xfrm>
          <a:prstGeom prst="can">
            <a:avLst>
              <a:gd name="adj" fmla="val 25000"/>
            </a:avLst>
          </a:prstGeom>
          <a:solidFill>
            <a:srgbClr val="99CC00"/>
          </a:solidFill>
          <a:ln w="9525">
            <a:solidFill>
              <a:schemeClr val="tx1"/>
            </a:solidFill>
            <a:round/>
            <a:headEnd/>
            <a:tailEnd/>
          </a:ln>
          <a:effectLst/>
        </p:spPr>
        <p:txBody>
          <a:bodyPr wrap="none" anchor="ctr">
            <a:prstTxWarp prst="textNoShape">
              <a:avLst/>
            </a:prstTxWarp>
          </a:bodyPr>
          <a:lstStyle/>
          <a:p>
            <a:pPr algn="ctr"/>
            <a:r>
              <a:rPr lang="en-US" dirty="0">
                <a:solidFill>
                  <a:srgbClr val="064573"/>
                </a:solidFill>
              </a:rPr>
              <a:t>Net File</a:t>
            </a:r>
          </a:p>
        </p:txBody>
      </p:sp>
      <p:sp>
        <p:nvSpPr>
          <p:cNvPr id="279561" name="AutoShape 9"/>
          <p:cNvSpPr>
            <a:spLocks noChangeArrowheads="1"/>
          </p:cNvSpPr>
          <p:nvPr/>
        </p:nvSpPr>
        <p:spPr bwMode="auto">
          <a:xfrm>
            <a:off x="7391400" y="2057400"/>
            <a:ext cx="1447800" cy="685800"/>
          </a:xfrm>
          <a:prstGeom prst="can">
            <a:avLst>
              <a:gd name="adj" fmla="val 25000"/>
            </a:avLst>
          </a:prstGeom>
          <a:solidFill>
            <a:srgbClr val="99CC00"/>
          </a:solidFill>
          <a:ln w="9525">
            <a:solidFill>
              <a:schemeClr val="tx1"/>
            </a:solidFill>
            <a:round/>
            <a:headEnd/>
            <a:tailEnd/>
          </a:ln>
          <a:effectLst/>
        </p:spPr>
        <p:txBody>
          <a:bodyPr wrap="none" anchor="ctr">
            <a:prstTxWarp prst="textNoShape">
              <a:avLst/>
            </a:prstTxWarp>
          </a:bodyPr>
          <a:lstStyle/>
          <a:p>
            <a:pPr algn="ctr"/>
            <a:r>
              <a:rPr lang="en-US" dirty="0">
                <a:solidFill>
                  <a:srgbClr val="064573"/>
                </a:solidFill>
              </a:rPr>
              <a:t>Web File</a:t>
            </a:r>
          </a:p>
        </p:txBody>
      </p:sp>
      <p:sp>
        <p:nvSpPr>
          <p:cNvPr id="279562" name="AutoShape 10"/>
          <p:cNvSpPr>
            <a:spLocks noChangeArrowheads="1"/>
          </p:cNvSpPr>
          <p:nvPr/>
        </p:nvSpPr>
        <p:spPr bwMode="auto">
          <a:xfrm>
            <a:off x="5334000" y="2971800"/>
            <a:ext cx="2052638" cy="457200"/>
          </a:xfrm>
          <a:prstGeom prst="leftRightArrowCallout">
            <a:avLst>
              <a:gd name="adj1" fmla="val 25000"/>
              <a:gd name="adj2" fmla="val 25000"/>
              <a:gd name="adj3" fmla="val 56120"/>
              <a:gd name="adj4"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dirty="0">
                <a:solidFill>
                  <a:srgbClr val="064573"/>
                </a:solidFill>
              </a:rPr>
              <a:t>XML</a:t>
            </a:r>
          </a:p>
        </p:txBody>
      </p:sp>
      <p:sp>
        <p:nvSpPr>
          <p:cNvPr id="279563" name="AutoShape 11"/>
          <p:cNvSpPr>
            <a:spLocks noChangeArrowheads="1"/>
          </p:cNvSpPr>
          <p:nvPr/>
        </p:nvSpPr>
        <p:spPr bwMode="auto">
          <a:xfrm>
            <a:off x="7391400" y="2819400"/>
            <a:ext cx="1447800" cy="685800"/>
          </a:xfrm>
          <a:prstGeom prst="can">
            <a:avLst>
              <a:gd name="adj" fmla="val 25000"/>
            </a:avLst>
          </a:prstGeom>
          <a:solidFill>
            <a:srgbClr val="99CC00"/>
          </a:solidFill>
          <a:ln w="9525">
            <a:solidFill>
              <a:schemeClr val="tx1"/>
            </a:solidFill>
            <a:round/>
            <a:headEnd/>
            <a:tailEnd/>
          </a:ln>
          <a:effectLst/>
        </p:spPr>
        <p:txBody>
          <a:bodyPr wrap="none" anchor="ctr">
            <a:prstTxWarp prst="textNoShape">
              <a:avLst/>
            </a:prstTxWarp>
          </a:bodyPr>
          <a:lstStyle/>
          <a:p>
            <a:pPr algn="ctr"/>
            <a:r>
              <a:rPr lang="en-US" dirty="0">
                <a:solidFill>
                  <a:srgbClr val="064573"/>
                </a:solidFill>
              </a:rPr>
              <a:t>XML File</a:t>
            </a:r>
          </a:p>
        </p:txBody>
      </p:sp>
      <p:sp>
        <p:nvSpPr>
          <p:cNvPr id="279564" name="AutoShape 12"/>
          <p:cNvSpPr>
            <a:spLocks noChangeArrowheads="1"/>
          </p:cNvSpPr>
          <p:nvPr/>
        </p:nvSpPr>
        <p:spPr bwMode="auto">
          <a:xfrm>
            <a:off x="5334000" y="3733800"/>
            <a:ext cx="2052638" cy="457200"/>
          </a:xfrm>
          <a:prstGeom prst="leftRightArrowCallout">
            <a:avLst>
              <a:gd name="adj1" fmla="val 25000"/>
              <a:gd name="adj2" fmla="val 25000"/>
              <a:gd name="adj3" fmla="val 56120"/>
              <a:gd name="adj4"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dirty="0">
                <a:solidFill>
                  <a:srgbClr val="064573"/>
                </a:solidFill>
              </a:rPr>
              <a:t>SQL</a:t>
            </a:r>
          </a:p>
        </p:txBody>
      </p:sp>
      <p:sp>
        <p:nvSpPr>
          <p:cNvPr id="279565" name="AutoShape 13"/>
          <p:cNvSpPr>
            <a:spLocks noChangeArrowheads="1"/>
          </p:cNvSpPr>
          <p:nvPr/>
        </p:nvSpPr>
        <p:spPr bwMode="auto">
          <a:xfrm>
            <a:off x="7391400" y="3581400"/>
            <a:ext cx="1447800" cy="685800"/>
          </a:xfrm>
          <a:prstGeom prst="can">
            <a:avLst>
              <a:gd name="adj" fmla="val 25000"/>
            </a:avLst>
          </a:prstGeom>
          <a:solidFill>
            <a:srgbClr val="99CC00"/>
          </a:solidFill>
          <a:ln w="9525">
            <a:solidFill>
              <a:schemeClr val="tx1"/>
            </a:solidFill>
            <a:round/>
            <a:headEnd/>
            <a:tailEnd/>
          </a:ln>
          <a:effectLst/>
        </p:spPr>
        <p:txBody>
          <a:bodyPr wrap="none" anchor="ctr">
            <a:prstTxWarp prst="textNoShape">
              <a:avLst/>
            </a:prstTxWarp>
          </a:bodyPr>
          <a:lstStyle/>
          <a:p>
            <a:pPr algn="ctr"/>
            <a:r>
              <a:rPr lang="en-US" dirty="0" err="1">
                <a:solidFill>
                  <a:srgbClr val="064573"/>
                </a:solidFill>
              </a:rPr>
              <a:t>DataBase</a:t>
            </a:r>
            <a:endParaRPr lang="en-US" dirty="0">
              <a:solidFill>
                <a:srgbClr val="064573"/>
              </a:solidFill>
            </a:endParaRPr>
          </a:p>
        </p:txBody>
      </p:sp>
      <p:sp>
        <p:nvSpPr>
          <p:cNvPr id="279566" name="AutoShape 14"/>
          <p:cNvSpPr>
            <a:spLocks noChangeArrowheads="1"/>
          </p:cNvSpPr>
          <p:nvPr/>
        </p:nvSpPr>
        <p:spPr bwMode="auto">
          <a:xfrm>
            <a:off x="3810000" y="4419600"/>
            <a:ext cx="1752600" cy="914400"/>
          </a:xfrm>
          <a:prstGeom prst="upDownArrowCallout">
            <a:avLst>
              <a:gd name="adj1" fmla="val 47917"/>
              <a:gd name="adj2" fmla="val 47917"/>
              <a:gd name="adj3" fmla="val 12500"/>
              <a:gd name="adj4"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dirty="0">
                <a:solidFill>
                  <a:srgbClr val="064573"/>
                </a:solidFill>
              </a:rPr>
              <a:t>Local</a:t>
            </a:r>
          </a:p>
        </p:txBody>
      </p:sp>
      <p:sp>
        <p:nvSpPr>
          <p:cNvPr id="279567" name="AutoShape 15"/>
          <p:cNvSpPr>
            <a:spLocks noChangeArrowheads="1"/>
          </p:cNvSpPr>
          <p:nvPr/>
        </p:nvSpPr>
        <p:spPr bwMode="auto">
          <a:xfrm rot="-1027039">
            <a:off x="2628900" y="2081213"/>
            <a:ext cx="1219200" cy="1219200"/>
          </a:xfrm>
          <a:prstGeom prst="lightningBol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79568" name="AutoShape 16"/>
          <p:cNvSpPr>
            <a:spLocks noChangeArrowheads="1"/>
          </p:cNvSpPr>
          <p:nvPr/>
        </p:nvSpPr>
        <p:spPr bwMode="auto">
          <a:xfrm rot="16200000">
            <a:off x="3200400" y="2133600"/>
            <a:ext cx="2895600" cy="1219200"/>
          </a:xfrm>
          <a:prstGeom prst="wave">
            <a:avLst>
              <a:gd name="adj1" fmla="val 13005"/>
              <a:gd name="adj2" fmla="val 0"/>
            </a:avLst>
          </a:pr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dirty="0">
                <a:solidFill>
                  <a:srgbClr val="064573"/>
                </a:solidFill>
              </a:rPr>
              <a:t>Buffer</a:t>
            </a:r>
          </a:p>
        </p:txBody>
      </p:sp>
      <p:sp>
        <p:nvSpPr>
          <p:cNvPr id="19" name="Date Placeholder 18"/>
          <p:cNvSpPr>
            <a:spLocks noGrp="1"/>
          </p:cNvSpPr>
          <p:nvPr>
            <p:ph type="dt" sz="half" idx="10"/>
          </p:nvPr>
        </p:nvSpPr>
        <p:spPr/>
        <p:txBody>
          <a:bodyPr/>
          <a:lstStyle/>
          <a:p>
            <a:r>
              <a:rPr lang="en-US" smtClean="0"/>
              <a:t>4 May</a:t>
            </a:r>
            <a:endParaRPr lang="en-US"/>
          </a:p>
        </p:txBody>
      </p:sp>
      <p:sp>
        <p:nvSpPr>
          <p:cNvPr id="20" name="Slide Number Placeholder 19"/>
          <p:cNvSpPr>
            <a:spLocks noGrp="1"/>
          </p:cNvSpPr>
          <p:nvPr>
            <p:ph type="sldNum" sz="quarter" idx="12"/>
          </p:nvPr>
        </p:nvSpPr>
        <p:spPr/>
        <p:txBody>
          <a:bodyPr/>
          <a:lstStyle/>
          <a:p>
            <a:fld id="{C52758FE-4A5D-6447-9AC2-D9EC95CA39D2}" type="slidenum">
              <a:rPr lang="en-US" smtClean="0"/>
              <a:pPr/>
              <a:t>48</a:t>
            </a:fld>
            <a:endParaRPr lang="en-US"/>
          </a:p>
        </p:txBody>
      </p:sp>
      <p:sp>
        <p:nvSpPr>
          <p:cNvPr id="21" name="Footer Placeholder 20"/>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Footer Placeholder 3"/>
          <p:cNvSpPr>
            <a:spLocks noGrp="1"/>
          </p:cNvSpPr>
          <p:nvPr>
            <p:ph type="ftr" sz="quarter" idx="11"/>
          </p:nvPr>
        </p:nvSpPr>
        <p:spPr/>
        <p:txBody>
          <a:bodyPr/>
          <a:lstStyle/>
          <a:p>
            <a:r>
              <a:rPr lang="en-US" smtClean="0"/>
              <a:t>Rene Brun: Introduction to ROOT at ITER</a:t>
            </a:r>
            <a:endParaRPr lang="en-US"/>
          </a:p>
        </p:txBody>
      </p:sp>
      <p:sp>
        <p:nvSpPr>
          <p:cNvPr id="14" name="Slide Number Placeholder 4"/>
          <p:cNvSpPr>
            <a:spLocks noGrp="1"/>
          </p:cNvSpPr>
          <p:nvPr>
            <p:ph type="sldNum" sz="quarter" idx="12"/>
          </p:nvPr>
        </p:nvSpPr>
        <p:spPr/>
        <p:txBody>
          <a:bodyPr/>
          <a:lstStyle/>
          <a:p>
            <a:fld id="{3A08909C-84F5-7040-9DA2-D8482D7F9D74}" type="slidenum">
              <a:rPr lang="en-US"/>
              <a:pPr/>
              <a:t>49</a:t>
            </a:fld>
            <a:endParaRPr lang="en-US"/>
          </a:p>
        </p:txBody>
      </p:sp>
      <p:sp>
        <p:nvSpPr>
          <p:cNvPr id="464898" name="Rectangle 2"/>
          <p:cNvSpPr>
            <a:spLocks noGrp="1" noChangeArrowheads="1"/>
          </p:cNvSpPr>
          <p:nvPr>
            <p:ph type="title"/>
          </p:nvPr>
        </p:nvSpPr>
        <p:spPr>
          <a:xfrm>
            <a:off x="1150938" y="152400"/>
            <a:ext cx="7154862" cy="838200"/>
          </a:xfrm>
        </p:spPr>
        <p:txBody>
          <a:bodyPr/>
          <a:lstStyle/>
          <a:p>
            <a:pPr algn="ctr"/>
            <a:r>
              <a:rPr lang="en-US"/>
              <a:t>ROOT I/O : An Example</a:t>
            </a:r>
          </a:p>
        </p:txBody>
      </p:sp>
      <p:sp>
        <p:nvSpPr>
          <p:cNvPr id="464899" name="Text Box 3"/>
          <p:cNvSpPr txBox="1">
            <a:spLocks noChangeArrowheads="1"/>
          </p:cNvSpPr>
          <p:nvPr/>
        </p:nvSpPr>
        <p:spPr bwMode="auto">
          <a:xfrm>
            <a:off x="685800" y="1981200"/>
            <a:ext cx="5715000" cy="1297278"/>
          </a:xfrm>
          <a:prstGeom prst="rect">
            <a:avLst/>
          </a:prstGeom>
          <a:solidFill>
            <a:srgbClr val="FFF2BD"/>
          </a:solidFill>
          <a:ln w="12700">
            <a:noFill/>
            <a:miter lim="800000"/>
            <a:headEnd/>
            <a:tailEnd/>
          </a:ln>
          <a:effectLst/>
        </p:spPr>
        <p:txBody>
          <a:bodyPr>
            <a:prstTxWarp prst="textNoShape">
              <a:avLst/>
            </a:prstTxWarp>
            <a:spAutoFit/>
          </a:bodyPr>
          <a:lstStyle/>
          <a:p>
            <a:pPr>
              <a:lnSpc>
                <a:spcPct val="70000"/>
              </a:lnSpc>
              <a:spcBef>
                <a:spcPct val="50000"/>
              </a:spcBef>
            </a:pPr>
            <a:r>
              <a:rPr lang="en-US" b="1" dirty="0" err="1">
                <a:solidFill>
                  <a:srgbClr val="C61B1B"/>
                </a:solidFill>
                <a:latin typeface="Courier New" pitchFamily="-105" charset="0"/>
              </a:rPr>
              <a:t>TFile</a:t>
            </a:r>
            <a:r>
              <a:rPr lang="en-US" b="1" dirty="0">
                <a:solidFill>
                  <a:srgbClr val="C61B1B"/>
                </a:solidFill>
                <a:latin typeface="Courier New" pitchFamily="-105" charset="0"/>
              </a:rPr>
              <a:t> </a:t>
            </a:r>
            <a:r>
              <a:rPr lang="en-US" b="1" dirty="0" err="1">
                <a:solidFill>
                  <a:srgbClr val="C61B1B"/>
                </a:solidFill>
                <a:latin typeface="Courier New" pitchFamily="-105" charset="0"/>
              </a:rPr>
              <a:t>f(“example.root”,”new</a:t>
            </a:r>
            <a:r>
              <a:rPr lang="en-US" b="1" dirty="0">
                <a:solidFill>
                  <a:srgbClr val="C61B1B"/>
                </a:solidFill>
                <a:latin typeface="Courier New" pitchFamily="-105" charset="0"/>
              </a:rPr>
              <a:t>”);</a:t>
            </a:r>
          </a:p>
          <a:p>
            <a:pPr>
              <a:lnSpc>
                <a:spcPct val="70000"/>
              </a:lnSpc>
              <a:spcBef>
                <a:spcPct val="50000"/>
              </a:spcBef>
            </a:pPr>
            <a:r>
              <a:rPr lang="en-US" b="1" dirty="0">
                <a:solidFill>
                  <a:srgbClr val="C61B1B"/>
                </a:solidFill>
                <a:latin typeface="Courier New" pitchFamily="-105" charset="0"/>
              </a:rPr>
              <a:t>TH1F </a:t>
            </a:r>
            <a:r>
              <a:rPr lang="en-US" b="1" dirty="0" err="1">
                <a:solidFill>
                  <a:srgbClr val="C61B1B"/>
                </a:solidFill>
                <a:latin typeface="Courier New" pitchFamily="-105" charset="0"/>
              </a:rPr>
              <a:t>h(“h”,”My</a:t>
            </a:r>
            <a:r>
              <a:rPr lang="en-US" b="1" dirty="0">
                <a:solidFill>
                  <a:srgbClr val="C61B1B"/>
                </a:solidFill>
                <a:latin typeface="Courier New" pitchFamily="-105" charset="0"/>
              </a:rPr>
              <a:t> histogram”,100,-3,3);</a:t>
            </a:r>
          </a:p>
          <a:p>
            <a:pPr>
              <a:lnSpc>
                <a:spcPct val="70000"/>
              </a:lnSpc>
              <a:spcBef>
                <a:spcPct val="50000"/>
              </a:spcBef>
            </a:pPr>
            <a:r>
              <a:rPr lang="en-US" b="1" dirty="0">
                <a:solidFill>
                  <a:srgbClr val="C61B1B"/>
                </a:solidFill>
                <a:latin typeface="Courier New" pitchFamily="-105" charset="0"/>
              </a:rPr>
              <a:t>h.FillRandom(“gaus”,5000);</a:t>
            </a:r>
          </a:p>
          <a:p>
            <a:pPr>
              <a:lnSpc>
                <a:spcPct val="70000"/>
              </a:lnSpc>
              <a:spcBef>
                <a:spcPct val="50000"/>
              </a:spcBef>
            </a:pPr>
            <a:r>
              <a:rPr lang="en-US" b="1" dirty="0" err="1">
                <a:solidFill>
                  <a:srgbClr val="C61B1B"/>
                </a:solidFill>
                <a:latin typeface="Courier New" pitchFamily="-105" charset="0"/>
              </a:rPr>
              <a:t>h.Write</a:t>
            </a:r>
            <a:r>
              <a:rPr lang="en-US" b="1" dirty="0">
                <a:solidFill>
                  <a:srgbClr val="C61B1B"/>
                </a:solidFill>
                <a:latin typeface="Courier New" pitchFamily="-105" charset="0"/>
              </a:rPr>
              <a:t>();</a:t>
            </a:r>
            <a:endParaRPr lang="en-US" sz="1400" dirty="0">
              <a:solidFill>
                <a:srgbClr val="C61B1B"/>
              </a:solidFill>
              <a:latin typeface="Courier New" pitchFamily="-105" charset="0"/>
            </a:endParaRPr>
          </a:p>
        </p:txBody>
      </p:sp>
      <p:sp>
        <p:nvSpPr>
          <p:cNvPr id="464900" name="Text Box 4"/>
          <p:cNvSpPr txBox="1">
            <a:spLocks noChangeArrowheads="1"/>
          </p:cNvSpPr>
          <p:nvPr/>
        </p:nvSpPr>
        <p:spPr bwMode="auto">
          <a:xfrm>
            <a:off x="685800" y="3733800"/>
            <a:ext cx="4191000" cy="1403461"/>
          </a:xfrm>
          <a:prstGeom prst="rect">
            <a:avLst/>
          </a:prstGeom>
          <a:solidFill>
            <a:srgbClr val="FFF2BD"/>
          </a:solidFill>
          <a:ln w="12700">
            <a:noFill/>
            <a:miter lim="800000"/>
            <a:headEnd/>
            <a:tailEnd/>
          </a:ln>
          <a:effectLst/>
        </p:spPr>
        <p:txBody>
          <a:bodyPr>
            <a:prstTxWarp prst="textNoShape">
              <a:avLst/>
            </a:prstTxWarp>
            <a:spAutoFit/>
          </a:bodyPr>
          <a:lstStyle/>
          <a:p>
            <a:pPr>
              <a:lnSpc>
                <a:spcPct val="80000"/>
              </a:lnSpc>
              <a:spcBef>
                <a:spcPct val="50000"/>
              </a:spcBef>
            </a:pPr>
            <a:r>
              <a:rPr lang="en-US" b="1" dirty="0" err="1">
                <a:solidFill>
                  <a:schemeClr val="accent4"/>
                </a:solidFill>
                <a:latin typeface="Courier New" pitchFamily="-105" charset="0"/>
              </a:rPr>
              <a:t>TFile</a:t>
            </a:r>
            <a:r>
              <a:rPr lang="en-US" b="1" dirty="0">
                <a:solidFill>
                  <a:schemeClr val="accent4"/>
                </a:solidFill>
                <a:latin typeface="Courier New" pitchFamily="-105" charset="0"/>
              </a:rPr>
              <a:t> </a:t>
            </a:r>
            <a:r>
              <a:rPr lang="en-US" b="1" dirty="0" err="1">
                <a:solidFill>
                  <a:schemeClr val="accent4"/>
                </a:solidFill>
                <a:latin typeface="Courier New" pitchFamily="-105" charset="0"/>
              </a:rPr>
              <a:t>f(“example.root</a:t>
            </a:r>
            <a:r>
              <a:rPr lang="en-US" b="1" dirty="0">
                <a:solidFill>
                  <a:schemeClr val="accent4"/>
                </a:solidFill>
                <a:latin typeface="Courier New" pitchFamily="-105" charset="0"/>
              </a:rPr>
              <a:t>”);</a:t>
            </a:r>
          </a:p>
          <a:p>
            <a:pPr>
              <a:lnSpc>
                <a:spcPct val="80000"/>
              </a:lnSpc>
              <a:spcBef>
                <a:spcPct val="50000"/>
              </a:spcBef>
            </a:pPr>
            <a:r>
              <a:rPr lang="en-US" b="1" dirty="0">
                <a:solidFill>
                  <a:schemeClr val="accent4"/>
                </a:solidFill>
                <a:latin typeface="Courier New" pitchFamily="-105" charset="0"/>
              </a:rPr>
              <a:t>TH1F *</a:t>
            </a:r>
            <a:r>
              <a:rPr lang="en-US" b="1" dirty="0" err="1">
                <a:solidFill>
                  <a:schemeClr val="accent4"/>
                </a:solidFill>
                <a:latin typeface="Courier New" pitchFamily="-105" charset="0"/>
              </a:rPr>
              <a:t>h</a:t>
            </a:r>
            <a:r>
              <a:rPr lang="en-US" b="1" dirty="0">
                <a:solidFill>
                  <a:schemeClr val="accent4"/>
                </a:solidFill>
                <a:latin typeface="Courier New" pitchFamily="-105" charset="0"/>
              </a:rPr>
              <a:t> = (TH1F*)</a:t>
            </a:r>
            <a:r>
              <a:rPr lang="en-US" b="1" dirty="0" err="1">
                <a:solidFill>
                  <a:schemeClr val="accent4"/>
                </a:solidFill>
                <a:latin typeface="Courier New" pitchFamily="-105" charset="0"/>
              </a:rPr>
              <a:t>f.Get(“h</a:t>
            </a:r>
            <a:r>
              <a:rPr lang="en-US" b="1" dirty="0">
                <a:solidFill>
                  <a:schemeClr val="accent4"/>
                </a:solidFill>
                <a:latin typeface="Courier New" pitchFamily="-105" charset="0"/>
              </a:rPr>
              <a:t>”):</a:t>
            </a:r>
          </a:p>
          <a:p>
            <a:pPr>
              <a:lnSpc>
                <a:spcPct val="80000"/>
              </a:lnSpc>
              <a:spcBef>
                <a:spcPct val="50000"/>
              </a:spcBef>
            </a:pPr>
            <a:r>
              <a:rPr lang="en-US" b="1" dirty="0" err="1">
                <a:solidFill>
                  <a:schemeClr val="accent4"/>
                </a:solidFill>
                <a:latin typeface="Courier New" pitchFamily="-105" charset="0"/>
              </a:rPr>
              <a:t>h</a:t>
            </a:r>
            <a:r>
              <a:rPr lang="en-US" b="1" dirty="0">
                <a:solidFill>
                  <a:schemeClr val="accent4"/>
                </a:solidFill>
                <a:latin typeface="Courier New" pitchFamily="-105" charset="0"/>
              </a:rPr>
              <a:t>-&gt;Draw();</a:t>
            </a:r>
          </a:p>
          <a:p>
            <a:pPr>
              <a:lnSpc>
                <a:spcPct val="80000"/>
              </a:lnSpc>
              <a:spcBef>
                <a:spcPct val="50000"/>
              </a:spcBef>
            </a:pPr>
            <a:r>
              <a:rPr lang="en-US" b="1" dirty="0" err="1">
                <a:solidFill>
                  <a:schemeClr val="accent4"/>
                </a:solidFill>
                <a:latin typeface="Courier New" pitchFamily="-105" charset="0"/>
              </a:rPr>
              <a:t>f.Map</a:t>
            </a:r>
            <a:r>
              <a:rPr lang="en-US" b="1" dirty="0">
                <a:solidFill>
                  <a:schemeClr val="accent4"/>
                </a:solidFill>
                <a:latin typeface="Courier New" pitchFamily="-105" charset="0"/>
              </a:rPr>
              <a:t>();</a:t>
            </a:r>
          </a:p>
        </p:txBody>
      </p:sp>
      <p:sp>
        <p:nvSpPr>
          <p:cNvPr id="464901" name="Text Box 5"/>
          <p:cNvSpPr txBox="1">
            <a:spLocks noChangeArrowheads="1"/>
          </p:cNvSpPr>
          <p:nvPr/>
        </p:nvSpPr>
        <p:spPr bwMode="auto">
          <a:xfrm>
            <a:off x="2438400" y="1676400"/>
            <a:ext cx="1016000" cy="304800"/>
          </a:xfrm>
          <a:prstGeom prst="rect">
            <a:avLst/>
          </a:prstGeom>
          <a:solidFill>
            <a:srgbClr val="B2B2B2"/>
          </a:solidFill>
          <a:ln w="12700">
            <a:noFill/>
            <a:miter lim="800000"/>
            <a:headEnd/>
            <a:tailEnd/>
          </a:ln>
          <a:effectLst/>
        </p:spPr>
        <p:txBody>
          <a:bodyPr wrap="square">
            <a:prstTxWarp prst="textNoShape">
              <a:avLst/>
            </a:prstTxWarp>
            <a:spAutoFit/>
          </a:bodyPr>
          <a:lstStyle/>
          <a:p>
            <a:pPr>
              <a:spcBef>
                <a:spcPct val="50000"/>
              </a:spcBef>
            </a:pPr>
            <a:r>
              <a:rPr lang="en-US" sz="1400" dirty="0" smtClean="0">
                <a:solidFill>
                  <a:srgbClr val="000000"/>
                </a:solidFill>
                <a:latin typeface="Courier New" pitchFamily="-105" charset="0"/>
              </a:rPr>
              <a:t>Writer</a:t>
            </a:r>
            <a:endParaRPr lang="en-US" sz="1400" dirty="0">
              <a:solidFill>
                <a:srgbClr val="000000"/>
              </a:solidFill>
              <a:latin typeface="Courier New" pitchFamily="-105" charset="0"/>
            </a:endParaRPr>
          </a:p>
        </p:txBody>
      </p:sp>
      <p:sp>
        <p:nvSpPr>
          <p:cNvPr id="464902" name="Text Box 6"/>
          <p:cNvSpPr txBox="1">
            <a:spLocks noChangeArrowheads="1"/>
          </p:cNvSpPr>
          <p:nvPr/>
        </p:nvSpPr>
        <p:spPr bwMode="auto">
          <a:xfrm>
            <a:off x="1905000" y="3429000"/>
            <a:ext cx="1066800" cy="304800"/>
          </a:xfrm>
          <a:prstGeom prst="rect">
            <a:avLst/>
          </a:prstGeom>
          <a:solidFill>
            <a:srgbClr val="B2B2B2"/>
          </a:solidFill>
          <a:ln w="12700">
            <a:noFill/>
            <a:miter lim="800000"/>
            <a:headEnd/>
            <a:tailEnd/>
          </a:ln>
          <a:effectLst/>
        </p:spPr>
        <p:txBody>
          <a:bodyPr wrap="square">
            <a:prstTxWarp prst="textNoShape">
              <a:avLst/>
            </a:prstTxWarp>
            <a:spAutoFit/>
          </a:bodyPr>
          <a:lstStyle/>
          <a:p>
            <a:pPr>
              <a:spcBef>
                <a:spcPct val="50000"/>
              </a:spcBef>
            </a:pPr>
            <a:r>
              <a:rPr lang="en-US" sz="1400" dirty="0" smtClean="0">
                <a:solidFill>
                  <a:schemeClr val="bg1"/>
                </a:solidFill>
                <a:latin typeface="Courier New" pitchFamily="-105" charset="0"/>
              </a:rPr>
              <a:t>Reader</a:t>
            </a:r>
            <a:endParaRPr lang="en-US" sz="1400" dirty="0">
              <a:solidFill>
                <a:schemeClr val="bg1"/>
              </a:solidFill>
              <a:latin typeface="Courier New" pitchFamily="-105" charset="0"/>
            </a:endParaRPr>
          </a:p>
        </p:txBody>
      </p:sp>
      <p:sp>
        <p:nvSpPr>
          <p:cNvPr id="464903" name="Text Box 7"/>
          <p:cNvSpPr txBox="1">
            <a:spLocks noChangeArrowheads="1"/>
          </p:cNvSpPr>
          <p:nvPr/>
        </p:nvSpPr>
        <p:spPr bwMode="auto">
          <a:xfrm>
            <a:off x="609600" y="5410200"/>
            <a:ext cx="5486400" cy="1006475"/>
          </a:xfrm>
          <a:prstGeom prst="rect">
            <a:avLst/>
          </a:prstGeom>
          <a:solidFill>
            <a:srgbClr val="FFFF00"/>
          </a:solidFill>
          <a:ln w="12700">
            <a:noFill/>
            <a:miter lim="800000"/>
            <a:headEnd/>
            <a:tailEnd/>
          </a:ln>
          <a:effectLst/>
        </p:spPr>
        <p:txBody>
          <a:bodyPr>
            <a:prstTxWarp prst="textNoShape">
              <a:avLst/>
            </a:prstTxWarp>
            <a:spAutoFit/>
          </a:bodyPr>
          <a:lstStyle/>
          <a:p>
            <a:r>
              <a:rPr lang="en-US" sz="1000" b="1" dirty="0">
                <a:solidFill>
                  <a:schemeClr val="bg1"/>
                </a:solidFill>
                <a:latin typeface="Courier New" pitchFamily="-105" charset="0"/>
              </a:rPr>
              <a:t>20010831/171903  At:64        N=90        </a:t>
            </a:r>
            <a:r>
              <a:rPr lang="en-US" sz="1000" b="1" dirty="0" err="1">
                <a:solidFill>
                  <a:schemeClr val="bg1"/>
                </a:solidFill>
                <a:latin typeface="Courier New" pitchFamily="-105" charset="0"/>
              </a:rPr>
              <a:t>TFile</a:t>
            </a:r>
            <a:r>
              <a:rPr lang="en-US" sz="1000" b="1" dirty="0">
                <a:solidFill>
                  <a:schemeClr val="bg1"/>
                </a:solidFill>
                <a:latin typeface="Courier New" pitchFamily="-105" charset="0"/>
              </a:rPr>
              <a:t>         </a:t>
            </a:r>
          </a:p>
          <a:p>
            <a:r>
              <a:rPr lang="en-US" sz="1000" b="1" dirty="0">
                <a:solidFill>
                  <a:schemeClr val="bg1"/>
                </a:solidFill>
                <a:latin typeface="Courier New" pitchFamily="-105" charset="0"/>
              </a:rPr>
              <a:t>20010831/171941  At:154       N=453       TH1F           CX =  2.09</a:t>
            </a:r>
          </a:p>
          <a:p>
            <a:r>
              <a:rPr lang="en-US" sz="1000" b="1" dirty="0">
                <a:solidFill>
                  <a:schemeClr val="bg1"/>
                </a:solidFill>
                <a:latin typeface="Courier New" pitchFamily="-105" charset="0"/>
              </a:rPr>
              <a:t>20010831/171946  At:607       N=2364      </a:t>
            </a:r>
            <a:r>
              <a:rPr lang="en-US" sz="1000" b="1" dirty="0" err="1">
                <a:solidFill>
                  <a:schemeClr val="bg1"/>
                </a:solidFill>
                <a:latin typeface="Courier New" pitchFamily="-105" charset="0"/>
              </a:rPr>
              <a:t>StreamerInfo</a:t>
            </a:r>
            <a:r>
              <a:rPr lang="en-US" sz="1000" b="1" dirty="0">
                <a:solidFill>
                  <a:schemeClr val="bg1"/>
                </a:solidFill>
                <a:latin typeface="Courier New" pitchFamily="-105" charset="0"/>
              </a:rPr>
              <a:t>   CX =  3.25</a:t>
            </a:r>
          </a:p>
          <a:p>
            <a:r>
              <a:rPr lang="en-US" sz="1000" b="1" dirty="0">
                <a:solidFill>
                  <a:schemeClr val="bg1"/>
                </a:solidFill>
                <a:latin typeface="Courier New" pitchFamily="-105" charset="0"/>
              </a:rPr>
              <a:t>20010831/171946  At:2971      N=96        </a:t>
            </a:r>
            <a:r>
              <a:rPr lang="en-US" sz="1000" b="1" dirty="0" err="1">
                <a:solidFill>
                  <a:schemeClr val="bg1"/>
                </a:solidFill>
                <a:latin typeface="Courier New" pitchFamily="-105" charset="0"/>
              </a:rPr>
              <a:t>KeysList</a:t>
            </a:r>
            <a:r>
              <a:rPr lang="en-US" sz="1000" b="1" dirty="0">
                <a:solidFill>
                  <a:schemeClr val="bg1"/>
                </a:solidFill>
                <a:latin typeface="Courier New" pitchFamily="-105" charset="0"/>
              </a:rPr>
              <a:t>      </a:t>
            </a:r>
          </a:p>
          <a:p>
            <a:r>
              <a:rPr lang="en-US" sz="1000" b="1" dirty="0">
                <a:solidFill>
                  <a:schemeClr val="bg1"/>
                </a:solidFill>
                <a:latin typeface="Courier New" pitchFamily="-105" charset="0"/>
              </a:rPr>
              <a:t>20010831/171946  At:3067      N=56        </a:t>
            </a:r>
            <a:r>
              <a:rPr lang="en-US" sz="1000" b="1" dirty="0" err="1">
                <a:solidFill>
                  <a:schemeClr val="bg1"/>
                </a:solidFill>
                <a:latin typeface="Courier New" pitchFamily="-105" charset="0"/>
              </a:rPr>
              <a:t>FreeSegments</a:t>
            </a:r>
            <a:r>
              <a:rPr lang="en-US" sz="1000" b="1" dirty="0">
                <a:solidFill>
                  <a:schemeClr val="bg1"/>
                </a:solidFill>
                <a:latin typeface="Courier New" pitchFamily="-105" charset="0"/>
              </a:rPr>
              <a:t>  </a:t>
            </a:r>
          </a:p>
          <a:p>
            <a:r>
              <a:rPr lang="en-US" sz="1000" b="1" dirty="0">
                <a:solidFill>
                  <a:schemeClr val="bg1"/>
                </a:solidFill>
                <a:latin typeface="Courier New" pitchFamily="-105" charset="0"/>
              </a:rPr>
              <a:t>20010831/171946  At:3123      N=1         END           </a:t>
            </a:r>
            <a:endParaRPr lang="en-US" sz="1400" dirty="0">
              <a:solidFill>
                <a:schemeClr val="bg1"/>
              </a:solidFill>
              <a:latin typeface="Courier New" pitchFamily="-105" charset="0"/>
            </a:endParaRPr>
          </a:p>
        </p:txBody>
      </p:sp>
      <p:pic>
        <p:nvPicPr>
          <p:cNvPr id="464904" name="Picture 8" descr="c1"/>
          <p:cNvPicPr>
            <a:picLocks noChangeAspect="1" noChangeArrowheads="1"/>
          </p:cNvPicPr>
          <p:nvPr/>
        </p:nvPicPr>
        <p:blipFill>
          <a:blip r:embed="rId2"/>
          <a:srcRect/>
          <a:stretch>
            <a:fillRect/>
          </a:stretch>
        </p:blipFill>
        <p:spPr bwMode="auto">
          <a:xfrm>
            <a:off x="5638800" y="3328988"/>
            <a:ext cx="3124200" cy="2119312"/>
          </a:xfrm>
          <a:prstGeom prst="rect">
            <a:avLst/>
          </a:prstGeom>
          <a:noFill/>
        </p:spPr>
      </p:pic>
      <p:sp>
        <p:nvSpPr>
          <p:cNvPr id="464905" name="Line 9"/>
          <p:cNvSpPr>
            <a:spLocks noChangeShapeType="1"/>
          </p:cNvSpPr>
          <p:nvPr/>
        </p:nvSpPr>
        <p:spPr bwMode="auto">
          <a:xfrm>
            <a:off x="2286000" y="4572000"/>
            <a:ext cx="3276600" cy="0"/>
          </a:xfrm>
          <a:prstGeom prst="line">
            <a:avLst/>
          </a:prstGeom>
          <a:noFill/>
          <a:ln w="12700">
            <a:solidFill>
              <a:schemeClr val="hlink"/>
            </a:solidFill>
            <a:round/>
            <a:headEnd/>
            <a:tailEnd type="triangle" w="med" len="med"/>
          </a:ln>
          <a:effectLst/>
        </p:spPr>
        <p:txBody>
          <a:bodyPr anchor="ctr">
            <a:prstTxWarp prst="textNoShape">
              <a:avLst/>
            </a:prstTxWarp>
            <a:spAutoFit/>
          </a:bodyPr>
          <a:lstStyle/>
          <a:p>
            <a:endParaRPr lang="en-US"/>
          </a:p>
        </p:txBody>
      </p:sp>
      <p:sp>
        <p:nvSpPr>
          <p:cNvPr id="464906" name="Line 10"/>
          <p:cNvSpPr>
            <a:spLocks noChangeShapeType="1"/>
          </p:cNvSpPr>
          <p:nvPr/>
        </p:nvSpPr>
        <p:spPr bwMode="auto">
          <a:xfrm>
            <a:off x="914400" y="5029200"/>
            <a:ext cx="914400" cy="381000"/>
          </a:xfrm>
          <a:prstGeom prst="line">
            <a:avLst/>
          </a:prstGeom>
          <a:noFill/>
          <a:ln w="12700">
            <a:solidFill>
              <a:schemeClr val="hlink"/>
            </a:solidFill>
            <a:round/>
            <a:headEnd/>
            <a:tailEnd type="triangle" w="med" len="med"/>
          </a:ln>
          <a:effectLst/>
        </p:spPr>
        <p:txBody>
          <a:bodyPr wrap="none" anchor="ctr">
            <a:prstTxWarp prst="textNoShape">
              <a:avLst/>
            </a:prstTxWarp>
            <a:spAutoFit/>
          </a:bodyPr>
          <a:lstStyle/>
          <a:p>
            <a:endParaRPr lang="en-US"/>
          </a:p>
        </p:txBody>
      </p:sp>
      <p:sp>
        <p:nvSpPr>
          <p:cNvPr id="464907" name="Text Box 11"/>
          <p:cNvSpPr txBox="1">
            <a:spLocks noChangeArrowheads="1"/>
          </p:cNvSpPr>
          <p:nvPr/>
        </p:nvSpPr>
        <p:spPr bwMode="auto">
          <a:xfrm>
            <a:off x="5562600" y="1752600"/>
            <a:ext cx="1295400" cy="396875"/>
          </a:xfrm>
          <a:prstGeom prst="rect">
            <a:avLst/>
          </a:prstGeom>
          <a:solidFill>
            <a:srgbClr val="CCFFFF"/>
          </a:solidFill>
          <a:ln w="12700">
            <a:noFill/>
            <a:miter lim="800000"/>
            <a:headEnd/>
            <a:tailEnd/>
          </a:ln>
          <a:effectLst/>
        </p:spPr>
        <p:txBody>
          <a:bodyPr>
            <a:prstTxWarp prst="textNoShape">
              <a:avLst/>
            </a:prstTxWarp>
            <a:spAutoFit/>
          </a:bodyPr>
          <a:lstStyle/>
          <a:p>
            <a:pPr>
              <a:spcBef>
                <a:spcPct val="50000"/>
              </a:spcBef>
            </a:pPr>
            <a:r>
              <a:rPr lang="en-US" sz="2000" dirty="0" err="1">
                <a:solidFill>
                  <a:schemeClr val="bg1"/>
                </a:solidFill>
                <a:latin typeface="Arial" pitchFamily="-105" charset="0"/>
              </a:rPr>
              <a:t>demoh.C</a:t>
            </a:r>
            <a:endParaRPr lang="en-US" sz="3200" dirty="0">
              <a:solidFill>
                <a:schemeClr val="bg1"/>
              </a:solidFill>
              <a:latin typeface="Arial" pitchFamily="-105" charset="0"/>
            </a:endParaRPr>
          </a:p>
        </p:txBody>
      </p:sp>
      <p:sp>
        <p:nvSpPr>
          <p:cNvPr id="464908" name="Text Box 12"/>
          <p:cNvSpPr txBox="1">
            <a:spLocks noChangeArrowheads="1"/>
          </p:cNvSpPr>
          <p:nvPr/>
        </p:nvSpPr>
        <p:spPr bwMode="auto">
          <a:xfrm>
            <a:off x="4114800" y="3505200"/>
            <a:ext cx="1447800" cy="396875"/>
          </a:xfrm>
          <a:prstGeom prst="rect">
            <a:avLst/>
          </a:prstGeom>
          <a:solidFill>
            <a:srgbClr val="CCFFFF"/>
          </a:solidFill>
          <a:ln w="12700">
            <a:noFill/>
            <a:miter lim="800000"/>
            <a:headEnd/>
            <a:tailEnd/>
          </a:ln>
          <a:effectLst/>
        </p:spPr>
        <p:txBody>
          <a:bodyPr>
            <a:prstTxWarp prst="textNoShape">
              <a:avLst/>
            </a:prstTxWarp>
            <a:spAutoFit/>
          </a:bodyPr>
          <a:lstStyle/>
          <a:p>
            <a:pPr>
              <a:spcBef>
                <a:spcPct val="50000"/>
              </a:spcBef>
            </a:pPr>
            <a:r>
              <a:rPr lang="en-US" sz="2000" dirty="0" err="1">
                <a:solidFill>
                  <a:srgbClr val="000000"/>
                </a:solidFill>
                <a:latin typeface="Arial" pitchFamily="-105" charset="0"/>
              </a:rPr>
              <a:t>demohr.C</a:t>
            </a:r>
            <a:endParaRPr lang="en-US" sz="3200" dirty="0">
              <a:solidFill>
                <a:srgbClr val="000000"/>
              </a:solidFill>
              <a:latin typeface="Arial" pitchFamily="-105" charset="0"/>
            </a:endParaRPr>
          </a:p>
        </p:txBody>
      </p:sp>
      <p:sp>
        <p:nvSpPr>
          <p:cNvPr id="15" name="Date Placeholder 14"/>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79462" y="107577"/>
            <a:ext cx="7581901" cy="754279"/>
          </a:xfrm>
        </p:spPr>
        <p:txBody>
          <a:bodyPr/>
          <a:lstStyle/>
          <a:p>
            <a:r>
              <a:rPr lang="en-US" dirty="0" smtClean="0"/>
              <a:t>LHC </a:t>
            </a:r>
            <a:r>
              <a:rPr lang="en-US" dirty="0" err="1" smtClean="0"/>
              <a:t>expts</a:t>
            </a:r>
            <a:r>
              <a:rPr lang="en-US" dirty="0" smtClean="0"/>
              <a:t> data flow</a:t>
            </a:r>
            <a:endParaRPr lang="en-US" dirty="0"/>
          </a:p>
        </p:txBody>
      </p:sp>
      <p:pic>
        <p:nvPicPr>
          <p:cNvPr id="3" name="Picture 2" descr="LHCanalysis.tiff"/>
          <p:cNvPicPr>
            <a:picLocks noChangeAspect="1"/>
          </p:cNvPicPr>
          <p:nvPr/>
        </p:nvPicPr>
        <p:blipFill>
          <a:blip r:embed="rId2"/>
          <a:stretch>
            <a:fillRect/>
          </a:stretch>
        </p:blipFill>
        <p:spPr>
          <a:xfrm>
            <a:off x="544611" y="861856"/>
            <a:ext cx="8168481" cy="5830605"/>
          </a:xfrm>
          <a:prstGeom prst="rect">
            <a:avLst/>
          </a:prstGeom>
        </p:spPr>
      </p:pic>
      <p:sp>
        <p:nvSpPr>
          <p:cNvPr id="5" name="Date Placeholder 4"/>
          <p:cNvSpPr>
            <a:spLocks noGrp="1"/>
          </p:cNvSpPr>
          <p:nvPr>
            <p:ph type="dt" sz="half" idx="10"/>
          </p:nvPr>
        </p:nvSpPr>
        <p:spPr/>
        <p:txBody>
          <a:bodyPr/>
          <a:lstStyle/>
          <a:p>
            <a:r>
              <a:rPr lang="en-US" smtClean="0"/>
              <a:t>4 May</a:t>
            </a:r>
            <a:endParaRPr lang="en-US"/>
          </a:p>
        </p:txBody>
      </p:sp>
      <p:sp>
        <p:nvSpPr>
          <p:cNvPr id="6" name="Slide Number Placeholder 5"/>
          <p:cNvSpPr>
            <a:spLocks noGrp="1"/>
          </p:cNvSpPr>
          <p:nvPr>
            <p:ph type="sldNum" sz="quarter" idx="12"/>
          </p:nvPr>
        </p:nvSpPr>
        <p:spPr/>
        <p:txBody>
          <a:bodyPr/>
          <a:lstStyle/>
          <a:p>
            <a:fld id="{C52758FE-4A5D-6447-9AC2-D9EC95CA39D2}"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r>
              <a:rPr lang="en-US" smtClean="0"/>
              <a:t>4 May</a:t>
            </a:r>
            <a:endParaRPr lang="en-US" smtClean="0"/>
          </a:p>
        </p:txBody>
      </p:sp>
      <p:sp>
        <p:nvSpPr>
          <p:cNvPr id="27653" name="Rectangle 2"/>
          <p:cNvSpPr>
            <a:spLocks noGrp="1" noChangeArrowheads="1"/>
          </p:cNvSpPr>
          <p:nvPr>
            <p:ph type="title"/>
          </p:nvPr>
        </p:nvSpPr>
        <p:spPr>
          <a:xfrm>
            <a:off x="1290638" y="166688"/>
            <a:ext cx="4773612" cy="538162"/>
          </a:xfrm>
          <a:solidFill>
            <a:srgbClr val="FFFFCC"/>
          </a:solidFill>
        </p:spPr>
        <p:txBody>
          <a:bodyPr/>
          <a:lstStyle/>
          <a:p>
            <a:pPr eaLnBrk="1" hangingPunct="1"/>
            <a:r>
              <a:rPr lang="en-US" sz="3600">
                <a:ea typeface="ＭＳ Ｐゴシック" pitchFamily="-106" charset="-128"/>
                <a:cs typeface="ＭＳ Ｐゴシック" pitchFamily="-106" charset="-128"/>
              </a:rPr>
              <a:t>ROOT file structure</a:t>
            </a:r>
          </a:p>
        </p:txBody>
      </p:sp>
      <p:pic>
        <p:nvPicPr>
          <p:cNvPr id="27654" name="Picture 3" descr="ROOTFile"/>
          <p:cNvPicPr>
            <a:picLocks noChangeAspect="1" noChangeArrowheads="1"/>
          </p:cNvPicPr>
          <p:nvPr/>
        </p:nvPicPr>
        <p:blipFill>
          <a:blip r:embed="rId2"/>
          <a:srcRect/>
          <a:stretch>
            <a:fillRect/>
          </a:stretch>
        </p:blipFill>
        <p:spPr bwMode="auto">
          <a:xfrm>
            <a:off x="0" y="0"/>
            <a:ext cx="8948738" cy="66357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C52758FE-4A5D-6447-9AC2-D9EC95CA39D2}" type="slidenum">
              <a:rPr lang="en-US" smtClean="0"/>
              <a:pPr/>
              <a:t>50</a:t>
            </a:fld>
            <a:endParaRPr lang="en-US"/>
          </a:p>
        </p:txBody>
      </p:sp>
      <p:sp>
        <p:nvSpPr>
          <p:cNvPr id="8" name="Footer Placeholder 7"/>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5698" name="Picture 2" descr="pippa"/>
          <p:cNvPicPr>
            <a:picLocks noChangeAspect="1" noChangeArrowheads="1"/>
          </p:cNvPicPr>
          <p:nvPr/>
        </p:nvPicPr>
        <p:blipFill>
          <a:blip r:embed="rId2"/>
          <a:srcRect/>
          <a:stretch>
            <a:fillRect/>
          </a:stretch>
        </p:blipFill>
        <p:spPr bwMode="auto">
          <a:xfrm>
            <a:off x="0" y="0"/>
            <a:ext cx="9144000" cy="6985000"/>
          </a:xfrm>
          <a:prstGeom prst="rect">
            <a:avLst/>
          </a:prstGeom>
          <a:noFill/>
        </p:spPr>
      </p:pic>
      <p:sp>
        <p:nvSpPr>
          <p:cNvPr id="285700" name="AutoShape 4" descr="Water droplets"/>
          <p:cNvSpPr>
            <a:spLocks noChangeArrowheads="1"/>
          </p:cNvSpPr>
          <p:nvPr/>
        </p:nvSpPr>
        <p:spPr bwMode="auto">
          <a:xfrm>
            <a:off x="6400800" y="3810000"/>
            <a:ext cx="2590800" cy="1828800"/>
          </a:xfrm>
          <a:prstGeom prst="wedgeRoundRectCallout">
            <a:avLst>
              <a:gd name="adj1" fmla="val -102083"/>
              <a:gd name="adj2" fmla="val -152259"/>
              <a:gd name="adj3" fmla="val 16667"/>
            </a:avLst>
          </a:prstGeom>
          <a:blipFill dpi="0" rotWithShape="0">
            <a:blip r:embed="rId3"/>
            <a:srcRect/>
            <a:tile tx="0" ty="0" sx="100000" sy="100000" flip="none" algn="tl"/>
          </a:blip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2400">
                <a:solidFill>
                  <a:srgbClr val="FF2817"/>
                </a:solidFill>
              </a:rPr>
              <a:t>Objects in directory</a:t>
            </a:r>
          </a:p>
          <a:p>
            <a:pPr algn="ctr"/>
            <a:r>
              <a:rPr lang="en-US" sz="2400">
                <a:solidFill>
                  <a:srgbClr val="FF2817"/>
                </a:solidFill>
              </a:rPr>
              <a:t>/pippa/DM/CJ</a:t>
            </a:r>
          </a:p>
          <a:p>
            <a:pPr algn="ctr"/>
            <a:r>
              <a:rPr lang="en-US" sz="2400">
                <a:solidFill>
                  <a:srgbClr val="FF2817"/>
                </a:solidFill>
              </a:rPr>
              <a:t>eg:</a:t>
            </a:r>
          </a:p>
          <a:p>
            <a:pPr algn="ctr"/>
            <a:r>
              <a:rPr lang="en-US" sz="2400">
                <a:solidFill>
                  <a:srgbClr val="FF2817"/>
                </a:solidFill>
              </a:rPr>
              <a:t>/pippa/DM/CJ/h15</a:t>
            </a:r>
            <a:endParaRPr lang="en-US" sz="2400"/>
          </a:p>
        </p:txBody>
      </p:sp>
      <p:sp>
        <p:nvSpPr>
          <p:cNvPr id="7" name="Rounded Rectangular Callout 6"/>
          <p:cNvSpPr/>
          <p:nvPr/>
        </p:nvSpPr>
        <p:spPr>
          <a:xfrm>
            <a:off x="2857589" y="4150522"/>
            <a:ext cx="2392663" cy="1488278"/>
          </a:xfrm>
          <a:prstGeom prst="wedgeRoundRectCallout">
            <a:avLst>
              <a:gd name="adj1" fmla="val -126994"/>
              <a:gd name="adj2" fmla="val -2240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ROOT file </a:t>
            </a:r>
            <a:r>
              <a:rPr lang="en-US" dirty="0" err="1" smtClean="0">
                <a:solidFill>
                  <a:schemeClr val="accent4"/>
                </a:solidFill>
              </a:rPr>
              <a:t>pippa.root</a:t>
            </a:r>
            <a:endParaRPr lang="en-US" dirty="0" smtClean="0">
              <a:solidFill>
                <a:schemeClr val="accent4"/>
              </a:solidFill>
            </a:endParaRPr>
          </a:p>
          <a:p>
            <a:pPr algn="ctr"/>
            <a:r>
              <a:rPr lang="en-US" dirty="0" smtClean="0"/>
              <a:t>with 2 levels of</a:t>
            </a:r>
          </a:p>
          <a:p>
            <a:pPr algn="ctr"/>
            <a:r>
              <a:rPr lang="en-US" dirty="0" smtClean="0"/>
              <a:t>sub-directories</a:t>
            </a:r>
            <a:endParaRPr lang="en-US" dirty="0"/>
          </a:p>
        </p:txBody>
      </p:sp>
      <p:sp>
        <p:nvSpPr>
          <p:cNvPr id="8" name="Date Placeholder 7"/>
          <p:cNvSpPr>
            <a:spLocks noGrp="1"/>
          </p:cNvSpPr>
          <p:nvPr>
            <p:ph type="dt" sz="half" idx="10"/>
          </p:nvPr>
        </p:nvSpPr>
        <p:spPr/>
        <p:txBody>
          <a:bodyPr/>
          <a:lstStyle/>
          <a:p>
            <a:r>
              <a:rPr lang="en-US" smtClean="0"/>
              <a:t>4 May</a:t>
            </a:r>
            <a:endParaRPr lang="en-US"/>
          </a:p>
        </p:txBody>
      </p:sp>
      <p:sp>
        <p:nvSpPr>
          <p:cNvPr id="9" name="Slide Number Placeholder 8"/>
          <p:cNvSpPr>
            <a:spLocks noGrp="1"/>
          </p:cNvSpPr>
          <p:nvPr>
            <p:ph type="sldNum" sz="quarter" idx="12"/>
          </p:nvPr>
        </p:nvSpPr>
        <p:spPr/>
        <p:txBody>
          <a:bodyPr/>
          <a:lstStyle/>
          <a:p>
            <a:fld id="{C52758FE-4A5D-6447-9AC2-D9EC95CA39D2}" type="slidenum">
              <a:rPr lang="en-US" smtClean="0"/>
              <a:pPr/>
              <a:t>51</a:t>
            </a:fld>
            <a:endParaRPr lang="en-US"/>
          </a:p>
        </p:txBody>
      </p:sp>
      <p:sp>
        <p:nvSpPr>
          <p:cNvPr id="10" name="Footer Placeholder 9"/>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Footer Placeholder 3"/>
          <p:cNvSpPr>
            <a:spLocks noGrp="1"/>
          </p:cNvSpPr>
          <p:nvPr>
            <p:ph type="ftr" sz="quarter" idx="11"/>
          </p:nvPr>
        </p:nvSpPr>
        <p:spPr/>
        <p:txBody>
          <a:bodyPr/>
          <a:lstStyle/>
          <a:p>
            <a:r>
              <a:rPr lang="en-US" smtClean="0"/>
              <a:t>Rene Brun: Introduction to ROOT at ITER</a:t>
            </a:r>
            <a:endParaRPr lang="en-US"/>
          </a:p>
        </p:txBody>
      </p:sp>
      <p:sp>
        <p:nvSpPr>
          <p:cNvPr id="31" name="Slide Number Placeholder 4"/>
          <p:cNvSpPr>
            <a:spLocks noGrp="1"/>
          </p:cNvSpPr>
          <p:nvPr>
            <p:ph type="sldNum" sz="quarter" idx="12"/>
          </p:nvPr>
        </p:nvSpPr>
        <p:spPr/>
        <p:txBody>
          <a:bodyPr/>
          <a:lstStyle/>
          <a:p>
            <a:fld id="{03698A89-BCAB-5649-BB0C-19DFB15C6CCE}" type="slidenum">
              <a:rPr lang="en-US"/>
              <a:pPr/>
              <a:t>52</a:t>
            </a:fld>
            <a:endParaRPr lang="en-US"/>
          </a:p>
        </p:txBody>
      </p:sp>
      <p:sp>
        <p:nvSpPr>
          <p:cNvPr id="509954" name="Rectangle 2"/>
          <p:cNvSpPr>
            <a:spLocks noGrp="1" noChangeArrowheads="1"/>
          </p:cNvSpPr>
          <p:nvPr>
            <p:ph type="title"/>
          </p:nvPr>
        </p:nvSpPr>
        <p:spPr>
          <a:xfrm>
            <a:off x="1150938" y="152400"/>
            <a:ext cx="7154862" cy="762000"/>
          </a:xfrm>
        </p:spPr>
        <p:txBody>
          <a:bodyPr/>
          <a:lstStyle/>
          <a:p>
            <a:r>
              <a:rPr lang="en-US" dirty="0"/>
              <a:t>File types &amp; </a:t>
            </a:r>
            <a:r>
              <a:rPr lang="en-US" dirty="0" smtClean="0"/>
              <a:t>Access</a:t>
            </a:r>
            <a:endParaRPr lang="en-US" dirty="0"/>
          </a:p>
        </p:txBody>
      </p:sp>
      <p:sp>
        <p:nvSpPr>
          <p:cNvPr id="509955" name="AutoShape 3"/>
          <p:cNvSpPr>
            <a:spLocks noChangeArrowheads="1"/>
          </p:cNvSpPr>
          <p:nvPr/>
        </p:nvSpPr>
        <p:spPr bwMode="auto">
          <a:xfrm>
            <a:off x="803275" y="1912938"/>
            <a:ext cx="936625" cy="1152525"/>
          </a:xfrm>
          <a:prstGeom prst="can">
            <a:avLst>
              <a:gd name="adj" fmla="val 30763"/>
            </a:avLst>
          </a:prstGeom>
          <a:solidFill>
            <a:srgbClr val="00B8FF"/>
          </a:solidFill>
          <a:ln w="9525">
            <a:solidFill>
              <a:schemeClr val="tx1"/>
            </a:solidFill>
            <a:round/>
            <a:headEnd/>
            <a:tailEnd/>
          </a:ln>
          <a:effectLst/>
        </p:spPr>
        <p:txBody>
          <a:bodyPr wrap="none" anchor="ctr">
            <a:prstTxWarp prst="textNoShape">
              <a:avLst/>
            </a:prstTxWarp>
          </a:bodyPr>
          <a:lstStyle/>
          <a:p>
            <a:pPr algn="ctr" eaLnBrk="0" hangingPunct="0"/>
            <a:r>
              <a:rPr lang="en-US" sz="2000">
                <a:solidFill>
                  <a:srgbClr val="000000"/>
                </a:solidFill>
                <a:latin typeface="Times New Roman" pitchFamily="-105" charset="0"/>
              </a:rPr>
              <a:t>Local</a:t>
            </a:r>
          </a:p>
          <a:p>
            <a:pPr algn="ctr" eaLnBrk="0" hangingPunct="0"/>
            <a:r>
              <a:rPr lang="en-US" sz="2000">
                <a:solidFill>
                  <a:srgbClr val="000000"/>
                </a:solidFill>
                <a:latin typeface="Times New Roman" pitchFamily="-105" charset="0"/>
              </a:rPr>
              <a:t>File</a:t>
            </a:r>
          </a:p>
          <a:p>
            <a:pPr algn="ctr" eaLnBrk="0" hangingPunct="0"/>
            <a:r>
              <a:rPr lang="en-US" sz="2000">
                <a:solidFill>
                  <a:srgbClr val="000000"/>
                </a:solidFill>
                <a:latin typeface="Times New Roman" pitchFamily="-105" charset="0"/>
              </a:rPr>
              <a:t>X.xml</a:t>
            </a:r>
          </a:p>
        </p:txBody>
      </p:sp>
      <p:sp>
        <p:nvSpPr>
          <p:cNvPr id="509956" name="AutoShape 4"/>
          <p:cNvSpPr>
            <a:spLocks noChangeArrowheads="1"/>
          </p:cNvSpPr>
          <p:nvPr/>
        </p:nvSpPr>
        <p:spPr bwMode="auto">
          <a:xfrm>
            <a:off x="3179763" y="5656263"/>
            <a:ext cx="792162" cy="720725"/>
          </a:xfrm>
          <a:prstGeom prst="can">
            <a:avLst>
              <a:gd name="adj" fmla="val 25000"/>
            </a:avLst>
          </a:prstGeom>
          <a:solidFill>
            <a:srgbClr val="00B8FF"/>
          </a:solidFill>
          <a:ln w="9525">
            <a:solidFill>
              <a:schemeClr val="tx1"/>
            </a:solidFill>
            <a:round/>
            <a:headEnd/>
            <a:tailEnd/>
          </a:ln>
          <a:effectLst/>
        </p:spPr>
        <p:txBody>
          <a:bodyPr wrap="none" anchor="ctr">
            <a:prstTxWarp prst="textNoShape">
              <a:avLst/>
            </a:prstTxWarp>
          </a:bodyPr>
          <a:lstStyle/>
          <a:p>
            <a:pPr algn="ctr" eaLnBrk="0" hangingPunct="0"/>
            <a:r>
              <a:rPr lang="en-US" sz="2400" dirty="0" err="1" smtClean="0">
                <a:solidFill>
                  <a:srgbClr val="000000"/>
                </a:solidFill>
                <a:latin typeface="Times New Roman" pitchFamily="-105" charset="0"/>
              </a:rPr>
              <a:t>hadoop</a:t>
            </a:r>
            <a:endParaRPr lang="en-US" sz="2400" dirty="0">
              <a:solidFill>
                <a:srgbClr val="000000"/>
              </a:solidFill>
              <a:latin typeface="Times New Roman" pitchFamily="-105" charset="0"/>
            </a:endParaRPr>
          </a:p>
        </p:txBody>
      </p:sp>
      <p:sp>
        <p:nvSpPr>
          <p:cNvPr id="509957" name="AutoShape 5"/>
          <p:cNvSpPr>
            <a:spLocks noChangeArrowheads="1"/>
          </p:cNvSpPr>
          <p:nvPr/>
        </p:nvSpPr>
        <p:spPr bwMode="auto">
          <a:xfrm>
            <a:off x="4187825" y="5656263"/>
            <a:ext cx="792163" cy="720725"/>
          </a:xfrm>
          <a:prstGeom prst="can">
            <a:avLst>
              <a:gd name="adj" fmla="val 25000"/>
            </a:avLst>
          </a:prstGeom>
          <a:solidFill>
            <a:srgbClr val="00B8FF"/>
          </a:solidFill>
          <a:ln w="9525">
            <a:solidFill>
              <a:schemeClr val="tx1"/>
            </a:solidFill>
            <a:round/>
            <a:headEnd/>
            <a:tailEnd/>
          </a:ln>
          <a:effectLst/>
        </p:spPr>
        <p:txBody>
          <a:bodyPr wrap="none" anchor="ctr">
            <a:prstTxWarp prst="textNoShape">
              <a:avLst/>
            </a:prstTxWarp>
          </a:bodyPr>
          <a:lstStyle/>
          <a:p>
            <a:pPr algn="ctr" eaLnBrk="0" hangingPunct="0"/>
            <a:r>
              <a:rPr lang="en-US" sz="2400">
                <a:solidFill>
                  <a:srgbClr val="000000"/>
                </a:solidFill>
                <a:latin typeface="Times New Roman" pitchFamily="-105" charset="0"/>
              </a:rPr>
              <a:t>Chirp</a:t>
            </a:r>
          </a:p>
        </p:txBody>
      </p:sp>
      <p:sp>
        <p:nvSpPr>
          <p:cNvPr id="509958" name="AutoShape 6"/>
          <p:cNvSpPr>
            <a:spLocks noChangeArrowheads="1"/>
          </p:cNvSpPr>
          <p:nvPr/>
        </p:nvSpPr>
        <p:spPr bwMode="auto">
          <a:xfrm>
            <a:off x="4260850" y="4792663"/>
            <a:ext cx="792163" cy="719137"/>
          </a:xfrm>
          <a:prstGeom prst="can">
            <a:avLst>
              <a:gd name="adj" fmla="val 25000"/>
            </a:avLst>
          </a:prstGeom>
          <a:solidFill>
            <a:srgbClr val="00B8FF"/>
          </a:solidFill>
          <a:ln w="9525">
            <a:solidFill>
              <a:schemeClr val="tx1"/>
            </a:solidFill>
            <a:round/>
            <a:headEnd/>
            <a:tailEnd/>
          </a:ln>
          <a:effectLst/>
        </p:spPr>
        <p:txBody>
          <a:bodyPr wrap="none" anchor="ctr">
            <a:prstTxWarp prst="textNoShape">
              <a:avLst/>
            </a:prstTxWarp>
          </a:bodyPr>
          <a:lstStyle/>
          <a:p>
            <a:pPr algn="ctr" eaLnBrk="0" hangingPunct="0"/>
            <a:r>
              <a:rPr lang="en-US" sz="2400">
                <a:solidFill>
                  <a:srgbClr val="000000"/>
                </a:solidFill>
                <a:latin typeface="Times New Roman" pitchFamily="-105" charset="0"/>
              </a:rPr>
              <a:t>Castor</a:t>
            </a:r>
          </a:p>
        </p:txBody>
      </p:sp>
      <p:sp>
        <p:nvSpPr>
          <p:cNvPr id="509959" name="AutoShape 7"/>
          <p:cNvSpPr>
            <a:spLocks noChangeArrowheads="1"/>
          </p:cNvSpPr>
          <p:nvPr/>
        </p:nvSpPr>
        <p:spPr bwMode="auto">
          <a:xfrm>
            <a:off x="3108325" y="4792663"/>
            <a:ext cx="936625" cy="719137"/>
          </a:xfrm>
          <a:prstGeom prst="can">
            <a:avLst>
              <a:gd name="adj" fmla="val 25000"/>
            </a:avLst>
          </a:prstGeom>
          <a:solidFill>
            <a:srgbClr val="00B8FF"/>
          </a:solidFill>
          <a:ln w="9525">
            <a:solidFill>
              <a:schemeClr val="tx1"/>
            </a:solidFill>
            <a:round/>
            <a:headEnd/>
            <a:tailEnd/>
          </a:ln>
          <a:effectLst/>
        </p:spPr>
        <p:txBody>
          <a:bodyPr wrap="none" anchor="ctr">
            <a:prstTxWarp prst="textNoShape">
              <a:avLst/>
            </a:prstTxWarp>
          </a:bodyPr>
          <a:lstStyle/>
          <a:p>
            <a:pPr algn="ctr" eaLnBrk="0" hangingPunct="0"/>
            <a:r>
              <a:rPr lang="en-US" sz="2400">
                <a:solidFill>
                  <a:srgbClr val="000000"/>
                </a:solidFill>
                <a:latin typeface="Times New Roman" pitchFamily="-105" charset="0"/>
              </a:rPr>
              <a:t>Dcache</a:t>
            </a:r>
          </a:p>
        </p:txBody>
      </p:sp>
      <p:sp>
        <p:nvSpPr>
          <p:cNvPr id="509960" name="AutoShape 8"/>
          <p:cNvSpPr>
            <a:spLocks noChangeArrowheads="1"/>
          </p:cNvSpPr>
          <p:nvPr/>
        </p:nvSpPr>
        <p:spPr bwMode="auto">
          <a:xfrm>
            <a:off x="838200" y="4648200"/>
            <a:ext cx="936625" cy="1728788"/>
          </a:xfrm>
          <a:prstGeom prst="can">
            <a:avLst>
              <a:gd name="adj" fmla="val 46144"/>
            </a:avLst>
          </a:prstGeom>
          <a:solidFill>
            <a:srgbClr val="00B8FF"/>
          </a:solidFill>
          <a:ln w="9525">
            <a:solidFill>
              <a:schemeClr val="tx1"/>
            </a:solidFill>
            <a:round/>
            <a:headEnd/>
            <a:tailEnd/>
          </a:ln>
          <a:effectLst/>
        </p:spPr>
        <p:txBody>
          <a:bodyPr wrap="none" anchor="ctr">
            <a:prstTxWarp prst="textNoShape">
              <a:avLst/>
            </a:prstTxWarp>
          </a:bodyPr>
          <a:lstStyle/>
          <a:p>
            <a:pPr algn="ctr" eaLnBrk="0" hangingPunct="0"/>
            <a:r>
              <a:rPr lang="en-US" sz="2400">
                <a:solidFill>
                  <a:srgbClr val="000000"/>
                </a:solidFill>
                <a:latin typeface="Times New Roman" pitchFamily="-105" charset="0"/>
              </a:rPr>
              <a:t>Local</a:t>
            </a:r>
          </a:p>
          <a:p>
            <a:pPr algn="ctr" eaLnBrk="0" hangingPunct="0"/>
            <a:r>
              <a:rPr lang="en-US" sz="2400">
                <a:solidFill>
                  <a:srgbClr val="000000"/>
                </a:solidFill>
                <a:latin typeface="Times New Roman" pitchFamily="-105" charset="0"/>
              </a:rPr>
              <a:t>File</a:t>
            </a:r>
          </a:p>
          <a:p>
            <a:pPr algn="ctr" eaLnBrk="0" hangingPunct="0"/>
            <a:r>
              <a:rPr lang="en-US" sz="2400">
                <a:solidFill>
                  <a:srgbClr val="000000"/>
                </a:solidFill>
                <a:latin typeface="Times New Roman" pitchFamily="-105" charset="0"/>
              </a:rPr>
              <a:t>X.root</a:t>
            </a:r>
          </a:p>
        </p:txBody>
      </p:sp>
      <p:sp>
        <p:nvSpPr>
          <p:cNvPr id="509961" name="AutoShape 9"/>
          <p:cNvSpPr>
            <a:spLocks noChangeArrowheads="1"/>
          </p:cNvSpPr>
          <p:nvPr/>
        </p:nvSpPr>
        <p:spPr bwMode="auto">
          <a:xfrm>
            <a:off x="803275" y="3856038"/>
            <a:ext cx="1008063" cy="358775"/>
          </a:xfrm>
          <a:prstGeom prst="bevel">
            <a:avLst>
              <a:gd name="adj" fmla="val 12500"/>
            </a:avLst>
          </a:prstGeom>
          <a:solidFill>
            <a:srgbClr val="FFF2BD"/>
          </a:solidFill>
          <a:ln w="9525">
            <a:solidFill>
              <a:schemeClr val="tx1"/>
            </a:solidFill>
            <a:miter lim="800000"/>
            <a:headEnd/>
            <a:tailEnd/>
          </a:ln>
          <a:effectLst/>
        </p:spPr>
        <p:txBody>
          <a:bodyPr wrap="none" anchor="ctr">
            <a:prstTxWarp prst="textNoShape">
              <a:avLst/>
            </a:prstTxWarp>
          </a:bodyPr>
          <a:lstStyle/>
          <a:p>
            <a:pPr algn="ctr" eaLnBrk="0" hangingPunct="0"/>
            <a:r>
              <a:rPr lang="en-US" sz="2400">
                <a:solidFill>
                  <a:srgbClr val="000000"/>
                </a:solidFill>
                <a:latin typeface="Times New Roman" pitchFamily="-105" charset="0"/>
              </a:rPr>
              <a:t>http</a:t>
            </a:r>
          </a:p>
        </p:txBody>
      </p:sp>
      <p:sp>
        <p:nvSpPr>
          <p:cNvPr id="509962" name="AutoShape 10"/>
          <p:cNvSpPr>
            <a:spLocks noChangeArrowheads="1"/>
          </p:cNvSpPr>
          <p:nvPr/>
        </p:nvSpPr>
        <p:spPr bwMode="auto">
          <a:xfrm>
            <a:off x="3108325" y="3856038"/>
            <a:ext cx="1800225" cy="431800"/>
          </a:xfrm>
          <a:prstGeom prst="bevel">
            <a:avLst>
              <a:gd name="adj" fmla="val 12500"/>
            </a:avLst>
          </a:prstGeom>
          <a:solidFill>
            <a:srgbClr val="FFF2BD"/>
          </a:solidFill>
          <a:ln w="9525">
            <a:solidFill>
              <a:schemeClr val="tx1"/>
            </a:solidFill>
            <a:miter lim="800000"/>
            <a:headEnd/>
            <a:tailEnd/>
          </a:ln>
          <a:effectLst/>
        </p:spPr>
        <p:txBody>
          <a:bodyPr wrap="none" anchor="ctr">
            <a:prstTxWarp prst="textNoShape">
              <a:avLst/>
            </a:prstTxWarp>
          </a:bodyPr>
          <a:lstStyle/>
          <a:p>
            <a:pPr algn="ctr" eaLnBrk="0" hangingPunct="0"/>
            <a:r>
              <a:rPr lang="en-US" sz="2400">
                <a:solidFill>
                  <a:srgbClr val="000000"/>
                </a:solidFill>
                <a:latin typeface="Times New Roman" pitchFamily="-105" charset="0"/>
              </a:rPr>
              <a:t>rootd/xrootd</a:t>
            </a:r>
          </a:p>
        </p:txBody>
      </p:sp>
      <p:sp>
        <p:nvSpPr>
          <p:cNvPr id="509963" name="AutoShape 11"/>
          <p:cNvSpPr>
            <a:spLocks noChangeArrowheads="1"/>
          </p:cNvSpPr>
          <p:nvPr/>
        </p:nvSpPr>
        <p:spPr bwMode="auto">
          <a:xfrm>
            <a:off x="6529388" y="4305300"/>
            <a:ext cx="1368425" cy="504825"/>
          </a:xfrm>
          <a:prstGeom prst="can">
            <a:avLst>
              <a:gd name="adj" fmla="val 25000"/>
            </a:avLst>
          </a:prstGeom>
          <a:solidFill>
            <a:srgbClr val="FF9999"/>
          </a:solidFill>
          <a:ln w="9525">
            <a:solidFill>
              <a:schemeClr val="tx1"/>
            </a:solidFill>
            <a:round/>
            <a:headEnd/>
            <a:tailEnd/>
          </a:ln>
          <a:effectLst/>
        </p:spPr>
        <p:txBody>
          <a:bodyPr wrap="none" anchor="ctr">
            <a:prstTxWarp prst="textNoShape">
              <a:avLst/>
            </a:prstTxWarp>
          </a:bodyPr>
          <a:lstStyle/>
          <a:p>
            <a:pPr algn="ctr" eaLnBrk="0" hangingPunct="0"/>
            <a:r>
              <a:rPr lang="en-US" sz="2400">
                <a:solidFill>
                  <a:srgbClr val="000000"/>
                </a:solidFill>
                <a:latin typeface="Times New Roman" pitchFamily="-105" charset="0"/>
              </a:rPr>
              <a:t>Oracle</a:t>
            </a:r>
          </a:p>
        </p:txBody>
      </p:sp>
      <p:sp>
        <p:nvSpPr>
          <p:cNvPr id="509964" name="AutoShape 12"/>
          <p:cNvSpPr>
            <a:spLocks noChangeArrowheads="1"/>
          </p:cNvSpPr>
          <p:nvPr/>
        </p:nvSpPr>
        <p:spPr bwMode="auto">
          <a:xfrm>
            <a:off x="6529388" y="5818188"/>
            <a:ext cx="1368425" cy="504825"/>
          </a:xfrm>
          <a:prstGeom prst="can">
            <a:avLst>
              <a:gd name="adj" fmla="val 25000"/>
            </a:avLst>
          </a:prstGeom>
          <a:solidFill>
            <a:srgbClr val="FF9999"/>
          </a:solidFill>
          <a:ln w="9525">
            <a:solidFill>
              <a:schemeClr val="tx1"/>
            </a:solidFill>
            <a:round/>
            <a:headEnd/>
            <a:tailEnd/>
          </a:ln>
          <a:effectLst/>
        </p:spPr>
        <p:txBody>
          <a:bodyPr wrap="none" anchor="ctr">
            <a:prstTxWarp prst="textNoShape">
              <a:avLst/>
            </a:prstTxWarp>
          </a:bodyPr>
          <a:lstStyle/>
          <a:p>
            <a:pPr algn="ctr" eaLnBrk="0" hangingPunct="0"/>
            <a:r>
              <a:rPr lang="en-US" sz="2400">
                <a:solidFill>
                  <a:srgbClr val="000000"/>
                </a:solidFill>
                <a:latin typeface="Times New Roman" pitchFamily="-105" charset="0"/>
              </a:rPr>
              <a:t>SapDb</a:t>
            </a:r>
          </a:p>
        </p:txBody>
      </p:sp>
      <p:sp>
        <p:nvSpPr>
          <p:cNvPr id="509965" name="AutoShape 13"/>
          <p:cNvSpPr>
            <a:spLocks noChangeArrowheads="1"/>
          </p:cNvSpPr>
          <p:nvPr/>
        </p:nvSpPr>
        <p:spPr bwMode="auto">
          <a:xfrm>
            <a:off x="6529388" y="5313363"/>
            <a:ext cx="1368425" cy="504825"/>
          </a:xfrm>
          <a:prstGeom prst="can">
            <a:avLst>
              <a:gd name="adj" fmla="val 25000"/>
            </a:avLst>
          </a:prstGeom>
          <a:solidFill>
            <a:srgbClr val="FF9999"/>
          </a:solidFill>
          <a:ln w="9525">
            <a:solidFill>
              <a:schemeClr val="tx1"/>
            </a:solidFill>
            <a:round/>
            <a:headEnd/>
            <a:tailEnd/>
          </a:ln>
          <a:effectLst/>
        </p:spPr>
        <p:txBody>
          <a:bodyPr wrap="none" anchor="ctr">
            <a:prstTxWarp prst="textNoShape">
              <a:avLst/>
            </a:prstTxWarp>
          </a:bodyPr>
          <a:lstStyle/>
          <a:p>
            <a:pPr algn="ctr" eaLnBrk="0" hangingPunct="0"/>
            <a:r>
              <a:rPr lang="en-US" sz="2400">
                <a:solidFill>
                  <a:srgbClr val="000000"/>
                </a:solidFill>
                <a:latin typeface="Times New Roman" pitchFamily="-105" charset="0"/>
              </a:rPr>
              <a:t>PgSQL</a:t>
            </a:r>
          </a:p>
        </p:txBody>
      </p:sp>
      <p:sp>
        <p:nvSpPr>
          <p:cNvPr id="509966" name="AutoShape 14"/>
          <p:cNvSpPr>
            <a:spLocks noChangeArrowheads="1"/>
          </p:cNvSpPr>
          <p:nvPr/>
        </p:nvSpPr>
        <p:spPr bwMode="auto">
          <a:xfrm>
            <a:off x="6529388" y="4810125"/>
            <a:ext cx="1368425" cy="504825"/>
          </a:xfrm>
          <a:prstGeom prst="can">
            <a:avLst>
              <a:gd name="adj" fmla="val 25000"/>
            </a:avLst>
          </a:prstGeom>
          <a:solidFill>
            <a:srgbClr val="FF9999"/>
          </a:solidFill>
          <a:ln w="9525">
            <a:solidFill>
              <a:schemeClr val="tx1"/>
            </a:solidFill>
            <a:round/>
            <a:headEnd/>
            <a:tailEnd/>
          </a:ln>
          <a:effectLst/>
        </p:spPr>
        <p:txBody>
          <a:bodyPr wrap="none" anchor="ctr">
            <a:prstTxWarp prst="textNoShape">
              <a:avLst/>
            </a:prstTxWarp>
          </a:bodyPr>
          <a:lstStyle/>
          <a:p>
            <a:pPr algn="ctr" eaLnBrk="0" hangingPunct="0"/>
            <a:r>
              <a:rPr lang="en-US" sz="2400">
                <a:solidFill>
                  <a:srgbClr val="000000"/>
                </a:solidFill>
                <a:latin typeface="Times New Roman" pitchFamily="-105" charset="0"/>
              </a:rPr>
              <a:t>MySQL</a:t>
            </a:r>
          </a:p>
        </p:txBody>
      </p:sp>
      <p:sp>
        <p:nvSpPr>
          <p:cNvPr id="509967" name="Rectangle 15"/>
          <p:cNvSpPr>
            <a:spLocks noChangeArrowheads="1"/>
          </p:cNvSpPr>
          <p:nvPr/>
        </p:nvSpPr>
        <p:spPr bwMode="auto">
          <a:xfrm>
            <a:off x="3108325" y="2200275"/>
            <a:ext cx="1800225" cy="1152525"/>
          </a:xfrm>
          <a:prstGeom prst="rect">
            <a:avLst/>
          </a:prstGeom>
          <a:solidFill>
            <a:srgbClr val="00B8FF"/>
          </a:solidFill>
          <a:ln w="9525">
            <a:solidFill>
              <a:schemeClr val="tx1"/>
            </a:solidFill>
            <a:miter lim="800000"/>
            <a:headEnd/>
            <a:tailEnd/>
          </a:ln>
          <a:effectLst/>
        </p:spPr>
        <p:txBody>
          <a:bodyPr wrap="none" anchor="ctr">
            <a:prstTxWarp prst="textNoShape">
              <a:avLst/>
            </a:prstTxWarp>
          </a:bodyPr>
          <a:lstStyle/>
          <a:p>
            <a:pPr algn="ctr" eaLnBrk="0" hangingPunct="0"/>
            <a:r>
              <a:rPr lang="en-US" sz="2400">
                <a:solidFill>
                  <a:srgbClr val="000000"/>
                </a:solidFill>
                <a:latin typeface="Times New Roman" pitchFamily="-105" charset="0"/>
              </a:rPr>
              <a:t>TFile</a:t>
            </a:r>
          </a:p>
          <a:p>
            <a:pPr algn="ctr" eaLnBrk="0" hangingPunct="0"/>
            <a:r>
              <a:rPr lang="en-US" sz="2400">
                <a:solidFill>
                  <a:srgbClr val="000000"/>
                </a:solidFill>
                <a:latin typeface="Times New Roman" pitchFamily="-105" charset="0"/>
              </a:rPr>
              <a:t>TKey/TTree</a:t>
            </a:r>
          </a:p>
          <a:p>
            <a:pPr algn="ctr" eaLnBrk="0" hangingPunct="0"/>
            <a:r>
              <a:rPr lang="en-US" sz="2400">
                <a:solidFill>
                  <a:srgbClr val="000000"/>
                </a:solidFill>
                <a:latin typeface="Times New Roman" pitchFamily="-105" charset="0"/>
              </a:rPr>
              <a:t>TStreamerInfo</a:t>
            </a:r>
          </a:p>
        </p:txBody>
      </p:sp>
      <p:sp>
        <p:nvSpPr>
          <p:cNvPr id="509968" name="Oval 16"/>
          <p:cNvSpPr>
            <a:spLocks noChangeArrowheads="1"/>
          </p:cNvSpPr>
          <p:nvPr/>
        </p:nvSpPr>
        <p:spPr bwMode="auto">
          <a:xfrm>
            <a:off x="3563938" y="1052513"/>
            <a:ext cx="936625" cy="358775"/>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pPr algn="ctr" eaLnBrk="0" hangingPunct="0"/>
            <a:r>
              <a:rPr lang="en-US" sz="2400">
                <a:solidFill>
                  <a:srgbClr val="000000"/>
                </a:solidFill>
                <a:latin typeface="Times New Roman" pitchFamily="-105" charset="0"/>
              </a:rPr>
              <a:t>user</a:t>
            </a:r>
          </a:p>
        </p:txBody>
      </p:sp>
      <p:sp>
        <p:nvSpPr>
          <p:cNvPr id="509969" name="Rectangle 17"/>
          <p:cNvSpPr>
            <a:spLocks noChangeArrowheads="1"/>
          </p:cNvSpPr>
          <p:nvPr/>
        </p:nvSpPr>
        <p:spPr bwMode="auto">
          <a:xfrm>
            <a:off x="6453188" y="2781300"/>
            <a:ext cx="1800225" cy="1081088"/>
          </a:xfrm>
          <a:prstGeom prst="rect">
            <a:avLst/>
          </a:prstGeom>
          <a:solidFill>
            <a:srgbClr val="FF9999"/>
          </a:solidFill>
          <a:ln w="9525">
            <a:solidFill>
              <a:schemeClr val="tx1"/>
            </a:solidFill>
            <a:miter lim="800000"/>
            <a:headEnd/>
            <a:tailEnd/>
          </a:ln>
          <a:effectLst/>
        </p:spPr>
        <p:txBody>
          <a:bodyPr wrap="none" anchor="ctr">
            <a:prstTxWarp prst="textNoShape">
              <a:avLst/>
            </a:prstTxWarp>
          </a:bodyPr>
          <a:lstStyle/>
          <a:p>
            <a:pPr algn="ctr" eaLnBrk="0" hangingPunct="0"/>
            <a:r>
              <a:rPr lang="en-US" sz="2400">
                <a:solidFill>
                  <a:srgbClr val="000000"/>
                </a:solidFill>
                <a:latin typeface="Times New Roman" pitchFamily="-105" charset="0"/>
              </a:rPr>
              <a:t>TSQLServer</a:t>
            </a:r>
          </a:p>
          <a:p>
            <a:pPr algn="ctr" eaLnBrk="0" hangingPunct="0"/>
            <a:r>
              <a:rPr lang="en-US" sz="2400">
                <a:solidFill>
                  <a:srgbClr val="000000"/>
                </a:solidFill>
                <a:latin typeface="Times New Roman" pitchFamily="-105" charset="0"/>
              </a:rPr>
              <a:t>TSQLRow</a:t>
            </a:r>
          </a:p>
          <a:p>
            <a:pPr algn="ctr" eaLnBrk="0" hangingPunct="0"/>
            <a:r>
              <a:rPr lang="en-US" sz="2400">
                <a:solidFill>
                  <a:srgbClr val="000000"/>
                </a:solidFill>
                <a:latin typeface="Times New Roman" pitchFamily="-105" charset="0"/>
              </a:rPr>
              <a:t>TSQLResult</a:t>
            </a:r>
          </a:p>
        </p:txBody>
      </p:sp>
      <p:cxnSp>
        <p:nvCxnSpPr>
          <p:cNvPr id="509970" name="AutoShape 18"/>
          <p:cNvCxnSpPr>
            <a:cxnSpLocks noChangeShapeType="1"/>
            <a:stCxn id="509955" idx="4"/>
            <a:endCxn id="509967" idx="1"/>
          </p:cNvCxnSpPr>
          <p:nvPr/>
        </p:nvCxnSpPr>
        <p:spPr bwMode="auto">
          <a:xfrm>
            <a:off x="1739900" y="2489200"/>
            <a:ext cx="1368425" cy="287338"/>
          </a:xfrm>
          <a:prstGeom prst="bentConnector3">
            <a:avLst>
              <a:gd name="adj1" fmla="val 50000"/>
            </a:avLst>
          </a:prstGeom>
          <a:noFill/>
          <a:ln w="28575">
            <a:solidFill>
              <a:schemeClr val="tx1"/>
            </a:solidFill>
            <a:miter lim="800000"/>
            <a:headEnd type="triangle" w="lg" len="lg"/>
            <a:tailEnd type="triangle" w="lg" len="lg"/>
          </a:ln>
          <a:effectLst/>
        </p:spPr>
      </p:cxnSp>
      <p:cxnSp>
        <p:nvCxnSpPr>
          <p:cNvPr id="509971" name="AutoShape 19"/>
          <p:cNvCxnSpPr>
            <a:cxnSpLocks noChangeShapeType="1"/>
            <a:stCxn id="509961" idx="6"/>
          </p:cNvCxnSpPr>
          <p:nvPr/>
        </p:nvCxnSpPr>
        <p:spPr bwMode="auto">
          <a:xfrm rot="16200000">
            <a:off x="1847850" y="2668588"/>
            <a:ext cx="647700" cy="1727200"/>
          </a:xfrm>
          <a:prstGeom prst="bentConnector2">
            <a:avLst/>
          </a:prstGeom>
          <a:noFill/>
          <a:ln w="28575">
            <a:solidFill>
              <a:schemeClr val="tx1"/>
            </a:solidFill>
            <a:miter lim="800000"/>
            <a:headEnd/>
            <a:tailEnd type="triangle" w="lg" len="lg"/>
          </a:ln>
          <a:effectLst/>
        </p:spPr>
      </p:cxnSp>
      <p:cxnSp>
        <p:nvCxnSpPr>
          <p:cNvPr id="509972" name="AutoShape 20"/>
          <p:cNvCxnSpPr>
            <a:cxnSpLocks noChangeShapeType="1"/>
            <a:stCxn id="509960" idx="1"/>
            <a:endCxn id="509961" idx="2"/>
          </p:cNvCxnSpPr>
          <p:nvPr/>
        </p:nvCxnSpPr>
        <p:spPr bwMode="auto">
          <a:xfrm rot="16200000">
            <a:off x="1090613" y="4430713"/>
            <a:ext cx="433387" cy="1587"/>
          </a:xfrm>
          <a:prstGeom prst="bentConnector3">
            <a:avLst>
              <a:gd name="adj1" fmla="val 49815"/>
            </a:avLst>
          </a:prstGeom>
          <a:noFill/>
          <a:ln w="28575">
            <a:solidFill>
              <a:schemeClr val="tx1"/>
            </a:solidFill>
            <a:miter lim="800000"/>
            <a:headEnd/>
            <a:tailEnd type="triangle" w="lg" len="lg"/>
          </a:ln>
          <a:effectLst/>
        </p:spPr>
      </p:cxnSp>
      <p:sp>
        <p:nvSpPr>
          <p:cNvPr id="509973" name="Line 21"/>
          <p:cNvSpPr>
            <a:spLocks noChangeShapeType="1"/>
          </p:cNvSpPr>
          <p:nvPr/>
        </p:nvSpPr>
        <p:spPr bwMode="auto">
          <a:xfrm flipV="1">
            <a:off x="1668463" y="3352800"/>
            <a:ext cx="1366837" cy="1439863"/>
          </a:xfrm>
          <a:prstGeom prst="line">
            <a:avLst/>
          </a:prstGeom>
          <a:noFill/>
          <a:ln w="762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509974" name="AutoShape 22"/>
          <p:cNvSpPr>
            <a:spLocks noChangeArrowheads="1"/>
          </p:cNvSpPr>
          <p:nvPr/>
        </p:nvSpPr>
        <p:spPr bwMode="auto">
          <a:xfrm>
            <a:off x="3756025" y="3424238"/>
            <a:ext cx="504825" cy="431800"/>
          </a:xfrm>
          <a:prstGeom prst="upDownArrow">
            <a:avLst>
              <a:gd name="adj1" fmla="val 50000"/>
              <a:gd name="adj2" fmla="val 20000"/>
            </a:avLst>
          </a:prstGeom>
          <a:solidFill>
            <a:srgbClr val="00B8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509975" name="AutoShape 23"/>
          <p:cNvSpPr>
            <a:spLocks noChangeArrowheads="1"/>
          </p:cNvSpPr>
          <p:nvPr/>
        </p:nvSpPr>
        <p:spPr bwMode="auto">
          <a:xfrm>
            <a:off x="3324225" y="4287838"/>
            <a:ext cx="360363" cy="503237"/>
          </a:xfrm>
          <a:prstGeom prst="upDownArrow">
            <a:avLst>
              <a:gd name="adj1" fmla="val 50000"/>
              <a:gd name="adj2" fmla="val 27929"/>
            </a:avLst>
          </a:prstGeom>
          <a:solidFill>
            <a:srgbClr val="00B8FF"/>
          </a:solidFill>
          <a:ln w="9525">
            <a:solidFill>
              <a:schemeClr val="tx1"/>
            </a:solidFill>
            <a:miter lim="800000"/>
            <a:headEnd/>
            <a:tailEnd/>
          </a:ln>
          <a:effectLst/>
        </p:spPr>
        <p:txBody>
          <a:bodyPr wrap="none" anchor="ctr">
            <a:prstTxWarp prst="textNoShape">
              <a:avLst/>
            </a:prstTxWarp>
          </a:bodyPr>
          <a:lstStyle/>
          <a:p>
            <a:endParaRPr lang="en-US"/>
          </a:p>
        </p:txBody>
      </p:sp>
      <p:sp>
        <p:nvSpPr>
          <p:cNvPr id="509976" name="AutoShape 24"/>
          <p:cNvSpPr>
            <a:spLocks noChangeArrowheads="1"/>
          </p:cNvSpPr>
          <p:nvPr/>
        </p:nvSpPr>
        <p:spPr bwMode="auto">
          <a:xfrm>
            <a:off x="4403725" y="4287838"/>
            <a:ext cx="360363" cy="503237"/>
          </a:xfrm>
          <a:prstGeom prst="upDownArrow">
            <a:avLst>
              <a:gd name="adj1" fmla="val 50000"/>
              <a:gd name="adj2" fmla="val 27929"/>
            </a:avLst>
          </a:prstGeom>
          <a:solidFill>
            <a:srgbClr val="00B8FF"/>
          </a:solidFill>
          <a:ln w="9525">
            <a:solidFill>
              <a:schemeClr val="tx1"/>
            </a:solidFill>
            <a:miter lim="800000"/>
            <a:headEnd/>
            <a:tailEnd/>
          </a:ln>
          <a:effectLst/>
        </p:spPr>
        <p:txBody>
          <a:bodyPr wrap="none" anchor="ctr">
            <a:prstTxWarp prst="textNoShape">
              <a:avLst/>
            </a:prstTxWarp>
          </a:bodyPr>
          <a:lstStyle/>
          <a:p>
            <a:endParaRPr lang="en-US"/>
          </a:p>
        </p:txBody>
      </p:sp>
      <p:cxnSp>
        <p:nvCxnSpPr>
          <p:cNvPr id="509977" name="AutoShape 25"/>
          <p:cNvCxnSpPr>
            <a:cxnSpLocks noChangeShapeType="1"/>
            <a:stCxn id="509969" idx="3"/>
            <a:endCxn id="509963" idx="1"/>
          </p:cNvCxnSpPr>
          <p:nvPr/>
        </p:nvCxnSpPr>
        <p:spPr bwMode="auto">
          <a:xfrm flipH="1">
            <a:off x="7213600" y="3322638"/>
            <a:ext cx="1039813" cy="982662"/>
          </a:xfrm>
          <a:prstGeom prst="bentConnector4">
            <a:avLst>
              <a:gd name="adj1" fmla="val -21986"/>
              <a:gd name="adj2" fmla="val 77384"/>
            </a:avLst>
          </a:prstGeom>
          <a:noFill/>
          <a:ln w="28575">
            <a:solidFill>
              <a:schemeClr val="tx1"/>
            </a:solidFill>
            <a:miter lim="800000"/>
            <a:headEnd type="triangle" w="lg" len="lg"/>
            <a:tailEnd type="triangle" w="lg" len="lg"/>
          </a:ln>
          <a:effectLst/>
        </p:spPr>
      </p:cxnSp>
      <p:cxnSp>
        <p:nvCxnSpPr>
          <p:cNvPr id="509978" name="AutoShape 26"/>
          <p:cNvCxnSpPr>
            <a:cxnSpLocks noChangeShapeType="1"/>
            <a:stCxn id="509968" idx="4"/>
            <a:endCxn id="509967" idx="0"/>
          </p:cNvCxnSpPr>
          <p:nvPr/>
        </p:nvCxnSpPr>
        <p:spPr bwMode="auto">
          <a:xfrm flipH="1">
            <a:off x="4008438" y="1411288"/>
            <a:ext cx="23812" cy="788987"/>
          </a:xfrm>
          <a:prstGeom prst="straightConnector1">
            <a:avLst/>
          </a:prstGeom>
          <a:noFill/>
          <a:ln w="9525">
            <a:solidFill>
              <a:schemeClr val="tx1"/>
            </a:solidFill>
            <a:round/>
            <a:headEnd type="triangle" w="med" len="med"/>
            <a:tailEnd type="triangle" w="med" len="med"/>
          </a:ln>
          <a:effectLst/>
        </p:spPr>
      </p:cxnSp>
      <p:cxnSp>
        <p:nvCxnSpPr>
          <p:cNvPr id="509979" name="AutoShape 27"/>
          <p:cNvCxnSpPr>
            <a:cxnSpLocks noChangeShapeType="1"/>
            <a:stCxn id="509967" idx="3"/>
            <a:endCxn id="509969" idx="1"/>
          </p:cNvCxnSpPr>
          <p:nvPr/>
        </p:nvCxnSpPr>
        <p:spPr bwMode="auto">
          <a:xfrm>
            <a:off x="4908550" y="2776538"/>
            <a:ext cx="1544638" cy="546100"/>
          </a:xfrm>
          <a:prstGeom prst="bentConnector3">
            <a:avLst>
              <a:gd name="adj1" fmla="val 49949"/>
            </a:avLst>
          </a:prstGeom>
          <a:noFill/>
          <a:ln w="38100">
            <a:solidFill>
              <a:schemeClr val="tx1"/>
            </a:solidFill>
            <a:miter lim="800000"/>
            <a:headEnd type="triangle" w="lg" len="lg"/>
            <a:tailEnd type="triangle" w="lg" len="lg"/>
          </a:ln>
          <a:effectLst/>
        </p:spPr>
      </p:cxnSp>
      <p:cxnSp>
        <p:nvCxnSpPr>
          <p:cNvPr id="509980" name="AutoShape 28"/>
          <p:cNvCxnSpPr>
            <a:cxnSpLocks noChangeShapeType="1"/>
            <a:stCxn id="509968" idx="6"/>
            <a:endCxn id="509969" idx="0"/>
          </p:cNvCxnSpPr>
          <p:nvPr/>
        </p:nvCxnSpPr>
        <p:spPr bwMode="auto">
          <a:xfrm>
            <a:off x="4500563" y="1231900"/>
            <a:ext cx="2852737" cy="1549400"/>
          </a:xfrm>
          <a:prstGeom prst="bentConnector2">
            <a:avLst/>
          </a:prstGeom>
          <a:noFill/>
          <a:ln w="19050">
            <a:solidFill>
              <a:schemeClr val="tx1"/>
            </a:solidFill>
            <a:miter lim="800000"/>
            <a:headEnd type="triangle" w="lg" len="lg"/>
            <a:tailEnd type="triangle" w="lg" len="lg"/>
          </a:ln>
          <a:effectLst/>
        </p:spPr>
      </p:cxnSp>
      <p:sp>
        <p:nvSpPr>
          <p:cNvPr id="509981" name="Text Box 29"/>
          <p:cNvSpPr txBox="1">
            <a:spLocks noChangeArrowheads="1"/>
          </p:cNvSpPr>
          <p:nvPr/>
        </p:nvSpPr>
        <p:spPr bwMode="auto">
          <a:xfrm>
            <a:off x="5005388" y="2171700"/>
            <a:ext cx="1503362" cy="457200"/>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a:solidFill>
                  <a:schemeClr val="hlink"/>
                </a:solidFill>
                <a:latin typeface="Times New Roman" pitchFamily="-105" charset="0"/>
              </a:rPr>
              <a:t>TTreeSQL</a:t>
            </a:r>
          </a:p>
        </p:txBody>
      </p:sp>
      <p:sp>
        <p:nvSpPr>
          <p:cNvPr id="32" name="Date Placeholder 31"/>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779462" y="107577"/>
            <a:ext cx="7581901" cy="1230569"/>
          </a:xfrm>
        </p:spPr>
        <p:txBody>
          <a:bodyPr/>
          <a:lstStyle/>
          <a:p>
            <a:r>
              <a:rPr lang="en-US" dirty="0"/>
              <a:t>Self-describing files</a:t>
            </a:r>
          </a:p>
        </p:txBody>
      </p:sp>
      <p:sp>
        <p:nvSpPr>
          <p:cNvPr id="283651" name="Rectangle 3"/>
          <p:cNvSpPr>
            <a:spLocks noGrp="1" noChangeArrowheads="1"/>
          </p:cNvSpPr>
          <p:nvPr>
            <p:ph type="body" idx="1"/>
          </p:nvPr>
        </p:nvSpPr>
        <p:spPr>
          <a:xfrm>
            <a:off x="779462" y="1610312"/>
            <a:ext cx="7581901" cy="3674233"/>
          </a:xfrm>
        </p:spPr>
        <p:txBody>
          <a:bodyPr>
            <a:normAutofit fontScale="92500" lnSpcReduction="10000"/>
          </a:bodyPr>
          <a:lstStyle/>
          <a:p>
            <a:r>
              <a:rPr lang="en-US" sz="2800" dirty="0"/>
              <a:t>Dictionary for persistent classes written to the file.</a:t>
            </a:r>
          </a:p>
          <a:p>
            <a:r>
              <a:rPr lang="en-US" sz="2800" dirty="0"/>
              <a:t>ROOT files can be read by foreign readers </a:t>
            </a:r>
          </a:p>
          <a:p>
            <a:r>
              <a:rPr lang="en-US" sz="2800" dirty="0"/>
              <a:t>Support for </a:t>
            </a:r>
            <a:r>
              <a:rPr lang="en-US" sz="2800" dirty="0">
                <a:solidFill>
                  <a:schemeClr val="hlink"/>
                </a:solidFill>
              </a:rPr>
              <a:t>Backward</a:t>
            </a:r>
            <a:r>
              <a:rPr lang="en-US" sz="2800" dirty="0"/>
              <a:t> and </a:t>
            </a:r>
            <a:r>
              <a:rPr lang="en-US" sz="2800" dirty="0">
                <a:solidFill>
                  <a:schemeClr val="hlink"/>
                </a:solidFill>
              </a:rPr>
              <a:t>Forward</a:t>
            </a:r>
            <a:r>
              <a:rPr lang="en-US" sz="2800" dirty="0"/>
              <a:t> compatibility</a:t>
            </a:r>
          </a:p>
          <a:p>
            <a:r>
              <a:rPr lang="en-US" sz="2800" dirty="0"/>
              <a:t>Files created in 2001 must be readable in 2015</a:t>
            </a:r>
          </a:p>
          <a:p>
            <a:r>
              <a:rPr lang="en-US" sz="2800" dirty="0"/>
              <a:t>Classes (data objects) for all objects in a file can be regenerated via </a:t>
            </a:r>
            <a:r>
              <a:rPr lang="en-US" sz="2800" dirty="0" err="1">
                <a:solidFill>
                  <a:schemeClr val="accent4">
                    <a:lumMod val="40000"/>
                    <a:lumOff val="60000"/>
                  </a:schemeClr>
                </a:solidFill>
              </a:rPr>
              <a:t>TFile::MakeProject</a:t>
            </a:r>
            <a:endParaRPr lang="en-US" sz="2800" dirty="0">
              <a:solidFill>
                <a:schemeClr val="accent4">
                  <a:lumMod val="40000"/>
                  <a:lumOff val="60000"/>
                </a:schemeClr>
              </a:solidFill>
            </a:endParaRPr>
          </a:p>
          <a:p>
            <a:endParaRPr lang="en-US" sz="2800" dirty="0"/>
          </a:p>
        </p:txBody>
      </p:sp>
      <p:sp>
        <p:nvSpPr>
          <p:cNvPr id="283652" name="Text Box 4"/>
          <p:cNvSpPr txBox="1">
            <a:spLocks noChangeArrowheads="1"/>
          </p:cNvSpPr>
          <p:nvPr/>
        </p:nvSpPr>
        <p:spPr bwMode="auto">
          <a:xfrm>
            <a:off x="1219200" y="5502275"/>
            <a:ext cx="6629400" cy="854075"/>
          </a:xfrm>
          <a:prstGeom prst="rect">
            <a:avLst/>
          </a:prstGeom>
          <a:solidFill>
            <a:srgbClr val="FFFFCC"/>
          </a:solidFill>
          <a:ln w="12700">
            <a:noFill/>
            <a:miter lim="800000"/>
            <a:headEnd/>
            <a:tailEnd/>
          </a:ln>
          <a:effectLst/>
        </p:spPr>
        <p:txBody>
          <a:bodyPr>
            <a:prstTxWarp prst="textNoShape">
              <a:avLst/>
            </a:prstTxWarp>
            <a:spAutoFit/>
          </a:bodyPr>
          <a:lstStyle/>
          <a:p>
            <a:pPr>
              <a:spcBef>
                <a:spcPct val="50000"/>
              </a:spcBef>
            </a:pPr>
            <a:r>
              <a:rPr lang="en-US" sz="2000" dirty="0">
                <a:solidFill>
                  <a:schemeClr val="tx2"/>
                </a:solidFill>
              </a:rPr>
              <a:t>Root &gt;</a:t>
            </a:r>
            <a:r>
              <a:rPr lang="en-US" sz="2000" b="1" dirty="0" err="1">
                <a:solidFill>
                  <a:srgbClr val="064573"/>
                </a:solidFill>
              </a:rPr>
              <a:t>TFile</a:t>
            </a:r>
            <a:r>
              <a:rPr lang="en-US" sz="2000" b="1" dirty="0">
                <a:solidFill>
                  <a:srgbClr val="064573"/>
                </a:solidFill>
              </a:rPr>
              <a:t> </a:t>
            </a:r>
            <a:r>
              <a:rPr lang="en-US" sz="2000" b="1" dirty="0" err="1">
                <a:solidFill>
                  <a:srgbClr val="064573"/>
                </a:solidFill>
              </a:rPr>
              <a:t>f(“demo.root</a:t>
            </a:r>
            <a:r>
              <a:rPr lang="en-US" sz="2000" b="1" dirty="0">
                <a:solidFill>
                  <a:srgbClr val="064573"/>
                </a:solidFill>
              </a:rPr>
              <a:t>”);</a:t>
            </a:r>
          </a:p>
          <a:p>
            <a:pPr>
              <a:spcBef>
                <a:spcPct val="50000"/>
              </a:spcBef>
            </a:pPr>
            <a:r>
              <a:rPr lang="en-US" sz="2000" dirty="0">
                <a:solidFill>
                  <a:schemeClr val="tx2"/>
                </a:solidFill>
              </a:rPr>
              <a:t>Root &gt;</a:t>
            </a:r>
            <a:r>
              <a:rPr lang="en-US" sz="2000" dirty="0"/>
              <a:t> </a:t>
            </a:r>
            <a:r>
              <a:rPr lang="en-US" sz="2000" b="1" dirty="0" err="1">
                <a:solidFill>
                  <a:srgbClr val="064573"/>
                </a:solidFill>
              </a:rPr>
              <a:t>f.MakeProject(“dir</a:t>
            </a:r>
            <a:r>
              <a:rPr lang="en-US" sz="2000" b="1" dirty="0">
                <a:solidFill>
                  <a:srgbClr val="064573"/>
                </a:solidFill>
              </a:rPr>
              <a:t>”,”*”,”new++”);</a:t>
            </a:r>
            <a:endParaRPr lang="en-US" sz="3200" b="1" dirty="0">
              <a:solidFill>
                <a:srgbClr val="064573"/>
              </a:solidFill>
            </a:endParaRPr>
          </a:p>
        </p:txBody>
      </p:sp>
      <p:sp>
        <p:nvSpPr>
          <p:cNvPr id="7" name="Date Placeholder 6"/>
          <p:cNvSpPr>
            <a:spLocks noGrp="1"/>
          </p:cNvSpPr>
          <p:nvPr>
            <p:ph type="dt" sz="half" idx="10"/>
          </p:nvPr>
        </p:nvSpPr>
        <p:spPr/>
        <p:txBody>
          <a:bodyPr/>
          <a:lstStyle/>
          <a:p>
            <a:r>
              <a:rPr lang="en-US" smtClean="0"/>
              <a:t>4 May</a:t>
            </a:r>
            <a:endParaRPr lang="en-US"/>
          </a:p>
        </p:txBody>
      </p:sp>
      <p:sp>
        <p:nvSpPr>
          <p:cNvPr id="8" name="Slide Number Placeholder 7"/>
          <p:cNvSpPr>
            <a:spLocks noGrp="1"/>
          </p:cNvSpPr>
          <p:nvPr>
            <p:ph type="sldNum" sz="quarter" idx="12"/>
          </p:nvPr>
        </p:nvSpPr>
        <p:spPr/>
        <p:txBody>
          <a:bodyPr/>
          <a:lstStyle/>
          <a:p>
            <a:fld id="{C52758FE-4A5D-6447-9AC2-D9EC95CA39D2}" type="slidenum">
              <a:rPr lang="en-US" smtClean="0"/>
              <a:pPr/>
              <a:t>53</a:t>
            </a:fld>
            <a:endParaRPr lang="en-US"/>
          </a:p>
        </p:txBody>
      </p:sp>
      <p:sp>
        <p:nvSpPr>
          <p:cNvPr id="9" name="Footer Placeholder 8"/>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6"/>
          <p:cNvSpPr>
            <a:spLocks noGrp="1"/>
          </p:cNvSpPr>
          <p:nvPr>
            <p:ph type="title"/>
          </p:nvPr>
        </p:nvSpPr>
        <p:spPr>
          <a:xfrm>
            <a:off x="779462" y="107577"/>
            <a:ext cx="7581901" cy="883023"/>
          </a:xfrm>
        </p:spPr>
        <p:txBody>
          <a:bodyPr/>
          <a:lstStyle/>
          <a:p>
            <a:r>
              <a:rPr lang="en-US" dirty="0" err="1" smtClean="0">
                <a:ea typeface="ＭＳ Ｐゴシック" pitchFamily="-106" charset="-128"/>
                <a:cs typeface="ＭＳ Ｐゴシック" pitchFamily="-106" charset="-128"/>
              </a:rPr>
              <a:t>TFile::MakeProject</a:t>
            </a:r>
            <a:endParaRPr lang="en-US" dirty="0" smtClean="0">
              <a:ea typeface="ＭＳ Ｐゴシック" pitchFamily="-106" charset="-128"/>
              <a:cs typeface="ＭＳ Ｐゴシック" pitchFamily="-106" charset="-128"/>
            </a:endParaRPr>
          </a:p>
        </p:txBody>
      </p:sp>
      <p:sp>
        <p:nvSpPr>
          <p:cNvPr id="4" name="Date Placeholder 3"/>
          <p:cNvSpPr>
            <a:spLocks noGrp="1"/>
          </p:cNvSpPr>
          <p:nvPr>
            <p:ph type="dt" sz="quarter" idx="10"/>
          </p:nvPr>
        </p:nvSpPr>
        <p:spPr/>
        <p:txBody>
          <a:bodyPr/>
          <a:lstStyle/>
          <a:p>
            <a:r>
              <a:rPr lang="en-US" smtClean="0"/>
              <a:t>4 May</a:t>
            </a:r>
            <a:endParaRPr lang="en-US" smtClean="0"/>
          </a:p>
        </p:txBody>
      </p:sp>
      <p:sp>
        <p:nvSpPr>
          <p:cNvPr id="8" name="TextBox 7"/>
          <p:cNvSpPr txBox="1"/>
          <p:nvPr/>
        </p:nvSpPr>
        <p:spPr>
          <a:xfrm>
            <a:off x="533400" y="2362200"/>
            <a:ext cx="8305800" cy="4038600"/>
          </a:xfrm>
          <a:prstGeom prst="rect">
            <a:avLst/>
          </a:prstGeom>
          <a:solidFill>
            <a:srgbClr val="B0C3C9"/>
          </a:solidFill>
        </p:spPr>
        <p:style>
          <a:lnRef idx="1">
            <a:schemeClr val="accent2"/>
          </a:lnRef>
          <a:fillRef idx="2">
            <a:schemeClr val="accent2"/>
          </a:fillRef>
          <a:effectRef idx="1">
            <a:schemeClr val="accent2"/>
          </a:effectRef>
          <a:fontRef idx="minor">
            <a:schemeClr val="dk1"/>
          </a:fontRef>
        </p:style>
        <p:txBody>
          <a:bodyPr>
            <a:prstTxWarp prst="textNoShape">
              <a:avLst/>
            </a:prstTxWarp>
            <a:normAutofit/>
          </a:bodyPr>
          <a:lstStyle/>
          <a:p>
            <a:r>
              <a:rPr lang="en-US" sz="1200" dirty="0">
                <a:solidFill>
                  <a:srgbClr val="000000"/>
                </a:solidFill>
                <a:latin typeface="Courier" pitchFamily="-106" charset="0"/>
                <a:ea typeface="Courier" pitchFamily="-106" charset="0"/>
                <a:cs typeface="Courier" pitchFamily="-106" charset="0"/>
              </a:rPr>
              <a:t>(macbrun2) [253] root -</a:t>
            </a:r>
            <a:r>
              <a:rPr lang="en-US" sz="1200" dirty="0" err="1">
                <a:solidFill>
                  <a:srgbClr val="000000"/>
                </a:solidFill>
                <a:latin typeface="Courier" pitchFamily="-106" charset="0"/>
                <a:ea typeface="Courier" pitchFamily="-106" charset="0"/>
                <a:cs typeface="Courier" pitchFamily="-106" charset="0"/>
              </a:rPr>
              <a:t>l</a:t>
            </a:r>
            <a:endParaRPr lang="en-US" sz="1200" dirty="0">
              <a:solidFill>
                <a:srgbClr val="000000"/>
              </a:solidFill>
              <a:latin typeface="Courier" pitchFamily="-106" charset="0"/>
              <a:ea typeface="Courier" pitchFamily="-106" charset="0"/>
              <a:cs typeface="Courier" pitchFamily="-106" charset="0"/>
            </a:endParaRPr>
          </a:p>
          <a:p>
            <a:r>
              <a:rPr lang="en-US" sz="1200" dirty="0">
                <a:solidFill>
                  <a:srgbClr val="FF0000"/>
                </a:solidFill>
                <a:latin typeface="Courier" pitchFamily="-106" charset="0"/>
                <a:ea typeface="Courier" pitchFamily="-106" charset="0"/>
                <a:cs typeface="Courier" pitchFamily="-106" charset="0"/>
              </a:rPr>
              <a:t>root [0] </a:t>
            </a:r>
            <a:r>
              <a:rPr lang="en-US" sz="1200" dirty="0" err="1">
                <a:solidFill>
                  <a:srgbClr val="0000FF"/>
                </a:solidFill>
                <a:latin typeface="Courier" pitchFamily="-106" charset="0"/>
                <a:ea typeface="Courier" pitchFamily="-106" charset="0"/>
                <a:cs typeface="Courier" pitchFamily="-106" charset="0"/>
              </a:rPr>
              <a:t>TFile</a:t>
            </a:r>
            <a:r>
              <a:rPr lang="en-US" sz="1200" dirty="0">
                <a:solidFill>
                  <a:srgbClr val="0000FF"/>
                </a:solidFill>
                <a:latin typeface="Courier" pitchFamily="-106" charset="0"/>
                <a:ea typeface="Courier" pitchFamily="-106" charset="0"/>
                <a:cs typeface="Courier" pitchFamily="-106" charset="0"/>
              </a:rPr>
              <a:t> *</a:t>
            </a:r>
            <a:r>
              <a:rPr lang="en-US" sz="1200" dirty="0" err="1">
                <a:solidFill>
                  <a:srgbClr val="0000FF"/>
                </a:solidFill>
                <a:latin typeface="Courier" pitchFamily="-106" charset="0"/>
                <a:ea typeface="Courier" pitchFamily="-106" charset="0"/>
                <a:cs typeface="Courier" pitchFamily="-106" charset="0"/>
              </a:rPr>
              <a:t>falice</a:t>
            </a:r>
            <a:r>
              <a:rPr lang="en-US" sz="1200" dirty="0">
                <a:solidFill>
                  <a:srgbClr val="0000FF"/>
                </a:solidFill>
                <a:latin typeface="Courier" pitchFamily="-106" charset="0"/>
                <a:ea typeface="Courier" pitchFamily="-106" charset="0"/>
                <a:cs typeface="Courier" pitchFamily="-106" charset="0"/>
              </a:rPr>
              <a:t> = </a:t>
            </a:r>
            <a:r>
              <a:rPr lang="en-US" sz="1200" dirty="0" err="1">
                <a:solidFill>
                  <a:srgbClr val="0000FF"/>
                </a:solidFill>
                <a:latin typeface="Courier" pitchFamily="-106" charset="0"/>
                <a:ea typeface="Courier" pitchFamily="-106" charset="0"/>
                <a:cs typeface="Courier" pitchFamily="-106" charset="0"/>
              </a:rPr>
              <a:t>TFile::Open("http://root.cern.ch/files/alice_ESDs.root</a:t>
            </a:r>
            <a:r>
              <a:rPr lang="en-US" sz="1200" dirty="0">
                <a:solidFill>
                  <a:srgbClr val="0000FF"/>
                </a:solidFill>
                <a:latin typeface="Courier" pitchFamily="-106" charset="0"/>
                <a:ea typeface="Courier" pitchFamily="-106" charset="0"/>
                <a:cs typeface="Courier" pitchFamily="-106" charset="0"/>
              </a:rPr>
              <a:t>");</a:t>
            </a:r>
          </a:p>
          <a:p>
            <a:r>
              <a:rPr lang="en-US" sz="1200" dirty="0">
                <a:solidFill>
                  <a:srgbClr val="FF0000"/>
                </a:solidFill>
                <a:latin typeface="Courier" pitchFamily="-106" charset="0"/>
                <a:ea typeface="Courier" pitchFamily="-106" charset="0"/>
                <a:cs typeface="Courier" pitchFamily="-106" charset="0"/>
              </a:rPr>
              <a:t>root [1] </a:t>
            </a:r>
            <a:r>
              <a:rPr lang="en-US" sz="1200" dirty="0" err="1">
                <a:solidFill>
                  <a:srgbClr val="0000FF"/>
                </a:solidFill>
                <a:latin typeface="Courier" pitchFamily="-106" charset="0"/>
                <a:ea typeface="Courier" pitchFamily="-106" charset="0"/>
                <a:cs typeface="Courier" pitchFamily="-106" charset="0"/>
              </a:rPr>
              <a:t>falice</a:t>
            </a:r>
            <a:r>
              <a:rPr lang="en-US" sz="1200" dirty="0">
                <a:solidFill>
                  <a:srgbClr val="0000FF"/>
                </a:solidFill>
                <a:latin typeface="Courier" pitchFamily="-106" charset="0"/>
                <a:ea typeface="Courier" pitchFamily="-106" charset="0"/>
                <a:cs typeface="Courier" pitchFamily="-106" charset="0"/>
              </a:rPr>
              <a:t>-&gt;</a:t>
            </a:r>
            <a:r>
              <a:rPr lang="en-US" sz="1200" dirty="0" err="1">
                <a:solidFill>
                  <a:srgbClr val="0000FF"/>
                </a:solidFill>
                <a:latin typeface="Courier" pitchFamily="-106" charset="0"/>
                <a:ea typeface="Courier" pitchFamily="-106" charset="0"/>
                <a:cs typeface="Courier" pitchFamily="-106" charset="0"/>
              </a:rPr>
              <a:t>MakeProject("alice</a:t>
            </a:r>
            <a:r>
              <a:rPr lang="en-US" sz="1200" dirty="0">
                <a:solidFill>
                  <a:srgbClr val="0000FF"/>
                </a:solidFill>
                <a:latin typeface="Courier" pitchFamily="-106" charset="0"/>
                <a:ea typeface="Courier" pitchFamily="-106" charset="0"/>
                <a:cs typeface="Courier" pitchFamily="-106" charset="0"/>
              </a:rPr>
              <a:t>","*","++");</a:t>
            </a:r>
          </a:p>
          <a:p>
            <a:r>
              <a:rPr lang="en-US" sz="1200" dirty="0" err="1">
                <a:solidFill>
                  <a:srgbClr val="000000"/>
                </a:solidFill>
                <a:latin typeface="Courier" pitchFamily="-106" charset="0"/>
                <a:ea typeface="Courier" pitchFamily="-106" charset="0"/>
                <a:cs typeface="Courier" pitchFamily="-106" charset="0"/>
              </a:rPr>
              <a:t>MakeProject</a:t>
            </a:r>
            <a:r>
              <a:rPr lang="en-US" sz="1200" dirty="0">
                <a:solidFill>
                  <a:srgbClr val="000000"/>
                </a:solidFill>
                <a:latin typeface="Courier" pitchFamily="-106" charset="0"/>
                <a:ea typeface="Courier" pitchFamily="-106" charset="0"/>
                <a:cs typeface="Courier" pitchFamily="-106" charset="0"/>
              </a:rPr>
              <a:t> has generated 26 classes in </a:t>
            </a:r>
            <a:r>
              <a:rPr lang="en-US" sz="1200" dirty="0" err="1">
                <a:solidFill>
                  <a:srgbClr val="000000"/>
                </a:solidFill>
                <a:latin typeface="Courier" pitchFamily="-106" charset="0"/>
                <a:ea typeface="Courier" pitchFamily="-106" charset="0"/>
                <a:cs typeface="Courier" pitchFamily="-106" charset="0"/>
              </a:rPr>
              <a:t>alice</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alice</a:t>
            </a:r>
            <a:r>
              <a:rPr lang="en-US" sz="1200" dirty="0">
                <a:solidFill>
                  <a:srgbClr val="000000"/>
                </a:solidFill>
                <a:latin typeface="Courier" pitchFamily="-106" charset="0"/>
                <a:ea typeface="Courier" pitchFamily="-106" charset="0"/>
                <a:cs typeface="Courier" pitchFamily="-106" charset="0"/>
              </a:rPr>
              <a:t>/MAKEP file has been generated</a:t>
            </a:r>
          </a:p>
          <a:p>
            <a:r>
              <a:rPr lang="en-US" sz="1200" dirty="0">
                <a:solidFill>
                  <a:srgbClr val="000000"/>
                </a:solidFill>
                <a:latin typeface="Courier" pitchFamily="-106" charset="0"/>
                <a:ea typeface="Courier" pitchFamily="-106" charset="0"/>
                <a:cs typeface="Courier" pitchFamily="-106" charset="0"/>
              </a:rPr>
              <a:t>Shared lib </a:t>
            </a:r>
            <a:r>
              <a:rPr lang="en-US" sz="1200" dirty="0" err="1">
                <a:solidFill>
                  <a:srgbClr val="000000"/>
                </a:solidFill>
                <a:latin typeface="Courier" pitchFamily="-106" charset="0"/>
                <a:ea typeface="Courier" pitchFamily="-106" charset="0"/>
                <a:cs typeface="Courier" pitchFamily="-106" charset="0"/>
              </a:rPr>
              <a:t>alice/alice.so</a:t>
            </a:r>
            <a:r>
              <a:rPr lang="en-US" sz="1200" dirty="0">
                <a:solidFill>
                  <a:srgbClr val="000000"/>
                </a:solidFill>
                <a:latin typeface="Courier" pitchFamily="-106" charset="0"/>
                <a:ea typeface="Courier" pitchFamily="-106" charset="0"/>
                <a:cs typeface="Courier" pitchFamily="-106" charset="0"/>
              </a:rPr>
              <a:t> has been generated</a:t>
            </a:r>
          </a:p>
          <a:p>
            <a:r>
              <a:rPr lang="en-US" sz="1200" dirty="0">
                <a:solidFill>
                  <a:srgbClr val="000000"/>
                </a:solidFill>
                <a:latin typeface="Courier" pitchFamily="-106" charset="0"/>
                <a:ea typeface="Courier" pitchFamily="-106" charset="0"/>
                <a:cs typeface="Courier" pitchFamily="-106" charset="0"/>
              </a:rPr>
              <a:t>Shared lib </a:t>
            </a:r>
            <a:r>
              <a:rPr lang="en-US" sz="1200" dirty="0" err="1">
                <a:solidFill>
                  <a:srgbClr val="000000"/>
                </a:solidFill>
                <a:latin typeface="Courier" pitchFamily="-106" charset="0"/>
                <a:ea typeface="Courier" pitchFamily="-106" charset="0"/>
                <a:cs typeface="Courier" pitchFamily="-106" charset="0"/>
              </a:rPr>
              <a:t>alice/alice.so</a:t>
            </a:r>
            <a:r>
              <a:rPr lang="en-US" sz="1200" dirty="0">
                <a:solidFill>
                  <a:srgbClr val="000000"/>
                </a:solidFill>
                <a:latin typeface="Courier" pitchFamily="-106" charset="0"/>
                <a:ea typeface="Courier" pitchFamily="-106" charset="0"/>
                <a:cs typeface="Courier" pitchFamily="-106" charset="0"/>
              </a:rPr>
              <a:t> has been dynamically linked</a:t>
            </a:r>
          </a:p>
          <a:p>
            <a:r>
              <a:rPr lang="en-US" sz="1200" dirty="0">
                <a:solidFill>
                  <a:srgbClr val="FF0000"/>
                </a:solidFill>
                <a:latin typeface="Courier" pitchFamily="-106" charset="0"/>
                <a:ea typeface="Courier" pitchFamily="-106" charset="0"/>
                <a:cs typeface="Courier" pitchFamily="-106" charset="0"/>
              </a:rPr>
              <a:t>root [2] </a:t>
            </a:r>
            <a:r>
              <a:rPr lang="en-US" sz="1200" dirty="0">
                <a:solidFill>
                  <a:srgbClr val="0000FF"/>
                </a:solidFill>
                <a:latin typeface="Courier" pitchFamily="-106" charset="0"/>
                <a:ea typeface="Courier" pitchFamily="-106" charset="0"/>
                <a:cs typeface="Courier" pitchFamily="-106" charset="0"/>
              </a:rPr>
              <a:t>.!</a:t>
            </a:r>
            <a:r>
              <a:rPr lang="en-US" sz="1200" dirty="0" err="1">
                <a:solidFill>
                  <a:srgbClr val="0000FF"/>
                </a:solidFill>
                <a:latin typeface="Courier" pitchFamily="-106" charset="0"/>
                <a:ea typeface="Courier" pitchFamily="-106" charset="0"/>
                <a:cs typeface="Courier" pitchFamily="-106" charset="0"/>
              </a:rPr>
              <a:t>ls</a:t>
            </a:r>
            <a:r>
              <a:rPr lang="en-US" sz="1200" dirty="0">
                <a:solidFill>
                  <a:srgbClr val="0000FF"/>
                </a:solidFill>
                <a:latin typeface="Courier" pitchFamily="-106" charset="0"/>
                <a:ea typeface="Courier" pitchFamily="-106" charset="0"/>
                <a:cs typeface="Courier" pitchFamily="-106" charset="0"/>
              </a:rPr>
              <a:t> </a:t>
            </a:r>
            <a:r>
              <a:rPr lang="en-US" sz="1200" dirty="0" err="1">
                <a:solidFill>
                  <a:srgbClr val="0000FF"/>
                </a:solidFill>
                <a:latin typeface="Courier" pitchFamily="-106" charset="0"/>
                <a:ea typeface="Courier" pitchFamily="-106" charset="0"/>
                <a:cs typeface="Courier" pitchFamily="-106" charset="0"/>
              </a:rPr>
              <a:t>alice</a:t>
            </a:r>
            <a:endParaRPr lang="en-US" sz="1200" dirty="0">
              <a:solidFill>
                <a:srgbClr val="0000FF"/>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AliESDCaloCluster.h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AliESDZDC.h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AliTrackPointArray.h</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AliESDCaloTrigger.h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AliESDcascade.h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AliVertex.h</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AliESDEvent.h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AliESDfriend.h</a:t>
            </a:r>
            <a:r>
              <a:rPr lang="en-US" sz="1200" dirty="0">
                <a:solidFill>
                  <a:srgbClr val="000000"/>
                </a:solidFill>
                <a:latin typeface="Courier" pitchFamily="-106" charset="0"/>
                <a:ea typeface="Courier" pitchFamily="-106" charset="0"/>
                <a:cs typeface="Courier" pitchFamily="-106" charset="0"/>
              </a:rPr>
              <a:t>          MAKEP</a:t>
            </a:r>
          </a:p>
          <a:p>
            <a:r>
              <a:rPr lang="en-US" sz="1200" dirty="0" err="1">
                <a:solidFill>
                  <a:srgbClr val="000000"/>
                </a:solidFill>
                <a:latin typeface="Courier" pitchFamily="-106" charset="0"/>
                <a:ea typeface="Courier" pitchFamily="-106" charset="0"/>
                <a:cs typeface="Courier" pitchFamily="-106" charset="0"/>
              </a:rPr>
              <a:t>AliESDFMD.h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AliESDfriendTrack.h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alice.so</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AliESDHeader.h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AliESDkink.h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aliceLinkDef.h</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AliESDMuonTrack.h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AliESDtrack.h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aliceProjectDict.cxx</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AliESDPmdTrack.h</a:t>
            </a:r>
            <a:r>
              <a:rPr lang="en-US" sz="1200" dirty="0">
                <a:solidFill>
                  <a:srgbClr val="000000"/>
                </a:solidFill>
                <a:latin typeface="Courier" pitchFamily="-106" charset="0"/>
                <a:ea typeface="Courier" pitchFamily="-106" charset="0"/>
                <a:cs typeface="Courier" pitchFamily="-106" charset="0"/>
              </a:rPr>
              <a:t>        AliESDv0.h              </a:t>
            </a:r>
            <a:r>
              <a:rPr lang="en-US" sz="1200" dirty="0" err="1">
                <a:solidFill>
                  <a:srgbClr val="000000"/>
                </a:solidFill>
                <a:latin typeface="Courier" pitchFamily="-106" charset="0"/>
                <a:ea typeface="Courier" pitchFamily="-106" charset="0"/>
                <a:cs typeface="Courier" pitchFamily="-106" charset="0"/>
              </a:rPr>
              <a:t>aliceProjectDict.h</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AliESDRun.h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AliExternalTrackParam.h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aliceProjectHeaders.h</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AliESDTZERO.h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AliFMDFloatMap.h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aliceProjectSource.cxx</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AliESDTrdTrack.h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AliFMDMap.h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aliceProjectSource.o</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AliESDVZERO.h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AliMultiplicity.h</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AliESDVertex.h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AliRawDataErrorLog.h</a:t>
            </a:r>
            <a:endParaRPr lang="en-US" sz="1200" dirty="0">
              <a:solidFill>
                <a:srgbClr val="000000"/>
              </a:solidFill>
              <a:latin typeface="Courier" pitchFamily="-106" charset="0"/>
              <a:ea typeface="Courier" pitchFamily="-106" charset="0"/>
              <a:cs typeface="Courier" pitchFamily="-106" charset="0"/>
            </a:endParaRPr>
          </a:p>
          <a:p>
            <a:r>
              <a:rPr lang="en-US" sz="1200" dirty="0">
                <a:solidFill>
                  <a:srgbClr val="FF0000"/>
                </a:solidFill>
                <a:latin typeface="Courier" pitchFamily="-106" charset="0"/>
                <a:ea typeface="Courier" pitchFamily="-106" charset="0"/>
                <a:cs typeface="Courier" pitchFamily="-106" charset="0"/>
              </a:rPr>
              <a:t>root [3] </a:t>
            </a:r>
          </a:p>
        </p:txBody>
      </p:sp>
      <p:sp>
        <p:nvSpPr>
          <p:cNvPr id="9" name="Rectangular Callout 8"/>
          <p:cNvSpPr/>
          <p:nvPr/>
        </p:nvSpPr>
        <p:spPr bwMode="auto">
          <a:xfrm>
            <a:off x="1336389" y="990600"/>
            <a:ext cx="5709222" cy="646331"/>
          </a:xfrm>
          <a:prstGeom prst="wedgeRectCallout">
            <a:avLst>
              <a:gd name="adj1" fmla="val -25793"/>
              <a:gd name="adj2" fmla="val 22697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en-US" dirty="0">
                <a:solidFill>
                  <a:schemeClr val="bg1"/>
                </a:solidFill>
                <a:latin typeface="Courier New" pitchFamily="-106" charset="0"/>
              </a:rPr>
              <a:t>Generate C++ header files </a:t>
            </a:r>
            <a:endParaRPr lang="en-US" dirty="0">
              <a:solidFill>
                <a:schemeClr val="bg1"/>
              </a:solidFill>
            </a:endParaRPr>
          </a:p>
          <a:p>
            <a:r>
              <a:rPr lang="en-US" dirty="0">
                <a:solidFill>
                  <a:schemeClr val="bg1"/>
                </a:solidFill>
                <a:latin typeface="Courier New" pitchFamily="-106" charset="0"/>
              </a:rPr>
              <a:t>and shared lib for the classes in file</a:t>
            </a:r>
          </a:p>
        </p:txBody>
      </p:sp>
      <p:pic>
        <p:nvPicPr>
          <p:cNvPr id="10" name="Picture 9"/>
          <p:cNvPicPr>
            <a:picLocks noChangeAspect="1"/>
          </p:cNvPicPr>
          <p:nvPr/>
        </p:nvPicPr>
        <p:blipFill>
          <a:blip r:embed="rId2"/>
          <a:srcRect/>
          <a:stretch>
            <a:fillRect/>
          </a:stretch>
        </p:blipFill>
        <p:spPr bwMode="auto">
          <a:xfrm>
            <a:off x="4953000" y="1414064"/>
            <a:ext cx="5765800" cy="5999163"/>
          </a:xfrm>
          <a:prstGeom prst="rect">
            <a:avLst/>
          </a:prstGeom>
          <a:noFill/>
          <a:ln w="9525">
            <a:noFill/>
            <a:miter lim="800000"/>
            <a:headEnd/>
            <a:tailEnd/>
          </a:ln>
        </p:spPr>
      </p:pic>
      <p:sp>
        <p:nvSpPr>
          <p:cNvPr id="30729" name="Left Arrow 10"/>
          <p:cNvSpPr>
            <a:spLocks noChangeArrowheads="1"/>
          </p:cNvSpPr>
          <p:nvPr/>
        </p:nvSpPr>
        <p:spPr bwMode="auto">
          <a:xfrm>
            <a:off x="2438400" y="1905000"/>
            <a:ext cx="1066800" cy="2057400"/>
          </a:xfrm>
          <a:prstGeom prst="leftArrow">
            <a:avLst>
              <a:gd name="adj1" fmla="val 50000"/>
              <a:gd name="adj2" fmla="val 50000"/>
            </a:avLst>
          </a:prstGeom>
          <a:noFill/>
          <a:ln w="12700">
            <a:noFill/>
            <a:round/>
            <a:headEnd/>
            <a:tailEnd/>
          </a:ln>
        </p:spPr>
        <p:txBody>
          <a:bodyPr>
            <a:prstTxWarp prst="textNoShape">
              <a:avLst/>
            </a:prstTxWarp>
            <a:spAutoFit/>
          </a:bodyPr>
          <a:lstStyle/>
          <a:p>
            <a:endParaRPr lang="en-US"/>
          </a:p>
        </p:txBody>
      </p:sp>
      <p:sp>
        <p:nvSpPr>
          <p:cNvPr id="30730" name="Left Arrow 11"/>
          <p:cNvSpPr>
            <a:spLocks noChangeArrowheads="1"/>
          </p:cNvSpPr>
          <p:nvPr/>
        </p:nvSpPr>
        <p:spPr bwMode="auto">
          <a:xfrm>
            <a:off x="2133600" y="1600200"/>
            <a:ext cx="1219200" cy="673100"/>
          </a:xfrm>
          <a:prstGeom prst="leftArrow">
            <a:avLst>
              <a:gd name="adj1" fmla="val 50000"/>
              <a:gd name="adj2" fmla="val 49954"/>
            </a:avLst>
          </a:prstGeom>
          <a:noFill/>
          <a:ln w="12700">
            <a:noFill/>
            <a:round/>
            <a:headEnd/>
            <a:tailEnd/>
          </a:ln>
        </p:spPr>
        <p:txBody>
          <a:bodyPr>
            <a:prstTxWarp prst="textNoShape">
              <a:avLst/>
            </a:prstTxWarp>
            <a:spAutoFit/>
          </a:bodyPr>
          <a:lstStyle/>
          <a:p>
            <a:endParaRPr lang="en-US"/>
          </a:p>
        </p:txBody>
      </p:sp>
      <p:cxnSp>
        <p:nvCxnSpPr>
          <p:cNvPr id="14" name="Straight Arrow Connector 13"/>
          <p:cNvCxnSpPr/>
          <p:nvPr/>
        </p:nvCxnSpPr>
        <p:spPr bwMode="auto">
          <a:xfrm flipV="1">
            <a:off x="2286000" y="2971800"/>
            <a:ext cx="2864236" cy="1143000"/>
          </a:xfrm>
          <a:prstGeom prst="straightConnector1">
            <a:avLst/>
          </a:prstGeom>
          <a:noFill/>
          <a:ln w="76200" cap="flat" cmpd="sng" algn="ctr">
            <a:solidFill>
              <a:schemeClr val="bg1">
                <a:lumMod val="75000"/>
              </a:schemeClr>
            </a:solidFill>
            <a:prstDash val="solid"/>
            <a:round/>
            <a:headEnd type="none" w="med" len="med"/>
            <a:tailEnd type="arrow"/>
          </a:ln>
          <a:effectLst>
            <a:glow rad="101600">
              <a:schemeClr val="accent4">
                <a:alpha val="75000"/>
              </a:schemeClr>
            </a:glow>
          </a:effectLst>
          <a:scene3d>
            <a:camera prst="isometricOffAxis2Left">
              <a:rot lat="1080000" lon="1560000" rev="0"/>
            </a:camera>
            <a:lightRig rig="threePt" dir="t"/>
          </a:scene3d>
          <a:sp3d>
            <a:bevelT w="139700" prst="cross"/>
          </a:sp3d>
        </p:spPr>
      </p:cxnSp>
      <p:sp>
        <p:nvSpPr>
          <p:cNvPr id="12" name="Slide Number Placeholder 11"/>
          <p:cNvSpPr>
            <a:spLocks noGrp="1"/>
          </p:cNvSpPr>
          <p:nvPr>
            <p:ph type="sldNum" sz="quarter" idx="12"/>
          </p:nvPr>
        </p:nvSpPr>
        <p:spPr/>
        <p:txBody>
          <a:bodyPr/>
          <a:lstStyle/>
          <a:p>
            <a:fld id="{C52758FE-4A5D-6447-9AC2-D9EC95CA39D2}" type="slidenum">
              <a:rPr lang="en-US" smtClean="0"/>
              <a:pPr/>
              <a:t>54</a:t>
            </a:fld>
            <a:endParaRPr lang="en-US"/>
          </a:p>
        </p:txBody>
      </p:sp>
      <p:sp>
        <p:nvSpPr>
          <p:cNvPr id="13" name="Footer Placeholder 12"/>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ROOT Trees</a:t>
            </a:r>
            <a:endParaRPr lang="en-US" dirty="0"/>
          </a:p>
        </p:txBody>
      </p:sp>
      <p:sp>
        <p:nvSpPr>
          <p:cNvPr id="8" name="Text Placeholder 7"/>
          <p:cNvSpPr>
            <a:spLocks noGrp="1"/>
          </p:cNvSpPr>
          <p:nvPr>
            <p:ph type="subTitle" idx="1"/>
          </p:nvPr>
        </p:nvSpPr>
        <p:spPr/>
        <p:txBody>
          <a:bodyPr/>
          <a:lstStyle/>
          <a:p>
            <a:r>
              <a:rPr lang="en-US" dirty="0" smtClean="0"/>
              <a:t>The bulk data containers</a:t>
            </a:r>
            <a:endParaRPr lang="en-US" dirty="0"/>
          </a:p>
        </p:txBody>
      </p:sp>
      <p:pic>
        <p:nvPicPr>
          <p:cNvPr id="9" name="Picture 7"/>
          <p:cNvPicPr>
            <a:picLocks noChangeAspect="1" noChangeArrowheads="1"/>
          </p:cNvPicPr>
          <p:nvPr/>
        </p:nvPicPr>
        <p:blipFill>
          <a:blip r:embed="rId2"/>
          <a:srcRect/>
          <a:stretch>
            <a:fillRect/>
          </a:stretch>
        </p:blipFill>
        <p:spPr bwMode="auto">
          <a:xfrm>
            <a:off x="457200" y="4052048"/>
            <a:ext cx="2070100" cy="22098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5" name="Date Placeholder 2"/>
          <p:cNvSpPr>
            <a:spLocks noGrp="1"/>
          </p:cNvSpPr>
          <p:nvPr>
            <p:ph type="dt" sz="half" idx="10"/>
          </p:nvPr>
        </p:nvSpPr>
        <p:spPr/>
        <p:txBody>
          <a:bodyPr/>
          <a:lstStyle/>
          <a:p>
            <a:r>
              <a:rPr lang="en-US" smtClean="0"/>
              <a:t>4 May</a:t>
            </a:r>
            <a:endParaRPr lang="en-US"/>
          </a:p>
        </p:txBody>
      </p:sp>
      <p:sp>
        <p:nvSpPr>
          <p:cNvPr id="820226" name="Rectangle 2"/>
          <p:cNvSpPr>
            <a:spLocks noGrp="1" noChangeArrowheads="1"/>
          </p:cNvSpPr>
          <p:nvPr>
            <p:ph type="title"/>
          </p:nvPr>
        </p:nvSpPr>
        <p:spPr>
          <a:xfrm>
            <a:off x="779462" y="107577"/>
            <a:ext cx="7581901" cy="1162528"/>
          </a:xfrm>
        </p:spPr>
        <p:txBody>
          <a:bodyPr/>
          <a:lstStyle/>
          <a:p>
            <a:pPr algn="ctr"/>
            <a:r>
              <a:rPr lang="en-US" dirty="0"/>
              <a:t>Memory &lt;--&gt; Tree</a:t>
            </a:r>
            <a:br>
              <a:rPr lang="en-US" dirty="0"/>
            </a:br>
            <a:r>
              <a:rPr lang="en-US" sz="3200" dirty="0"/>
              <a:t>Each Node is a branch in the Tree</a:t>
            </a:r>
            <a:endParaRPr lang="en-US" dirty="0"/>
          </a:p>
        </p:txBody>
      </p:sp>
      <p:sp>
        <p:nvSpPr>
          <p:cNvPr id="820227" name="AutoShape 3"/>
          <p:cNvSpPr>
            <a:spLocks noChangeArrowheads="1"/>
          </p:cNvSpPr>
          <p:nvPr/>
        </p:nvSpPr>
        <p:spPr bwMode="auto">
          <a:xfrm>
            <a:off x="3048000" y="2819400"/>
            <a:ext cx="2057400" cy="3276600"/>
          </a:xfrm>
          <a:prstGeom prst="cube">
            <a:avLst>
              <a:gd name="adj" fmla="val 25000"/>
            </a:avLst>
          </a:prstGeom>
          <a:noFill/>
          <a:ln w="12700">
            <a:noFill/>
            <a:miter lim="800000"/>
            <a:headEnd/>
            <a:tailEnd/>
          </a:ln>
          <a:effectLst/>
        </p:spPr>
        <p:txBody>
          <a:bodyPr wrap="none" anchor="ctr">
            <a:prstTxWarp prst="textNoShape">
              <a:avLst/>
            </a:prstTxWarp>
            <a:spAutoFit/>
          </a:bodyPr>
          <a:lstStyle/>
          <a:p>
            <a:endParaRPr lang="en-US"/>
          </a:p>
        </p:txBody>
      </p:sp>
      <p:sp>
        <p:nvSpPr>
          <p:cNvPr id="820228" name="AutoShape 4"/>
          <p:cNvSpPr>
            <a:spLocks noChangeArrowheads="1"/>
          </p:cNvSpPr>
          <p:nvPr/>
        </p:nvSpPr>
        <p:spPr bwMode="auto">
          <a:xfrm>
            <a:off x="3657600" y="269219363"/>
            <a:ext cx="184150" cy="752475"/>
          </a:xfrm>
          <a:prstGeom prst="cube">
            <a:avLst>
              <a:gd name="adj" fmla="val 100000"/>
            </a:avLst>
          </a:prstGeom>
          <a:solidFill>
            <a:srgbClr val="FFFF00"/>
          </a:solidFill>
          <a:ln w="12700">
            <a:noFill/>
            <a:miter lim="800000"/>
            <a:headEnd/>
            <a:tailEnd/>
          </a:ln>
          <a:effectLst/>
        </p:spPr>
        <p:txBody>
          <a:bodyPr anchor="ctr">
            <a:prstTxWarp prst="textNoShape">
              <a:avLst/>
            </a:prstTxWarp>
            <a:spAutoFit/>
          </a:bodyPr>
          <a:lstStyle/>
          <a:p>
            <a:pPr algn="ctr">
              <a:spcBef>
                <a:spcPct val="50000"/>
              </a:spcBef>
            </a:pPr>
            <a:r>
              <a:rPr lang="en-US" sz="1400"/>
              <a:t>tr</a:t>
            </a:r>
          </a:p>
        </p:txBody>
      </p:sp>
      <p:grpSp>
        <p:nvGrpSpPr>
          <p:cNvPr id="2" name="Group 5"/>
          <p:cNvGrpSpPr>
            <a:grpSpLocks/>
          </p:cNvGrpSpPr>
          <p:nvPr/>
        </p:nvGrpSpPr>
        <p:grpSpPr bwMode="auto">
          <a:xfrm>
            <a:off x="457200" y="1676400"/>
            <a:ext cx="2819400" cy="2057400"/>
            <a:chOff x="528" y="1344"/>
            <a:chExt cx="1776" cy="2160"/>
          </a:xfrm>
        </p:grpSpPr>
        <p:sp>
          <p:nvSpPr>
            <p:cNvPr id="820230" name="AutoShape 6"/>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231" name="Rectangle 7"/>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2" name="Rectangle 8"/>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3" name="Rectangle 9"/>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4" name="Rectangle 10"/>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5" name="Rectangle 11"/>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6" name="Rectangle 12"/>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7" name="Rectangle 13"/>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8" name="Rectangle 14"/>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9" name="Rectangle 15"/>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40" name="Rectangle 16"/>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41" name="Rectangle 17"/>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42" name="Rectangle 18"/>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243" name="AutoShape 19"/>
            <p:cNvCxnSpPr>
              <a:cxnSpLocks noChangeShapeType="1"/>
              <a:stCxn id="820231" idx="2"/>
              <a:endCxn id="820234"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244" name="AutoShape 20"/>
            <p:cNvCxnSpPr>
              <a:cxnSpLocks noChangeShapeType="1"/>
              <a:stCxn id="820231" idx="2"/>
              <a:endCxn id="820233"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245" name="AutoShape 21"/>
            <p:cNvCxnSpPr>
              <a:cxnSpLocks noChangeShapeType="1"/>
              <a:stCxn id="820234" idx="2"/>
              <a:endCxn id="820235"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246" name="AutoShape 22"/>
            <p:cNvCxnSpPr>
              <a:cxnSpLocks noChangeShapeType="1"/>
              <a:stCxn id="820234" idx="2"/>
              <a:endCxn id="820236"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247" name="AutoShape 23"/>
            <p:cNvCxnSpPr>
              <a:cxnSpLocks noChangeShapeType="1"/>
              <a:stCxn id="820231" idx="2"/>
              <a:endCxn id="820232"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248" name="AutoShape 24"/>
            <p:cNvCxnSpPr>
              <a:cxnSpLocks noChangeShapeType="1"/>
              <a:stCxn id="820233" idx="2"/>
              <a:endCxn id="820239"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249" name="AutoShape 25"/>
            <p:cNvCxnSpPr>
              <a:cxnSpLocks noChangeShapeType="1"/>
              <a:stCxn id="820233" idx="2"/>
              <a:endCxn id="820242"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250" name="AutoShape 26"/>
            <p:cNvCxnSpPr>
              <a:cxnSpLocks noChangeShapeType="1"/>
              <a:stCxn id="820232" idx="2"/>
              <a:endCxn id="820237"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251" name="AutoShape 27"/>
            <p:cNvCxnSpPr>
              <a:cxnSpLocks noChangeShapeType="1"/>
              <a:stCxn id="820232" idx="2"/>
              <a:endCxn id="820238"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252" name="AutoShape 28"/>
            <p:cNvCxnSpPr>
              <a:cxnSpLocks noChangeShapeType="1"/>
              <a:stCxn id="820232" idx="2"/>
              <a:endCxn id="820240"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253" name="AutoShape 29"/>
            <p:cNvCxnSpPr>
              <a:cxnSpLocks noChangeShapeType="1"/>
              <a:stCxn id="820232" idx="2"/>
              <a:endCxn id="820241"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254" name="Rectangle 30"/>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255" name="AutoShape 31"/>
            <p:cNvCxnSpPr>
              <a:cxnSpLocks noChangeShapeType="1"/>
              <a:stCxn id="820232" idx="2"/>
              <a:endCxn id="820254"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3" name="Group 32"/>
          <p:cNvGrpSpPr>
            <a:grpSpLocks/>
          </p:cNvGrpSpPr>
          <p:nvPr/>
        </p:nvGrpSpPr>
        <p:grpSpPr bwMode="auto">
          <a:xfrm>
            <a:off x="609600" y="1828800"/>
            <a:ext cx="2819400" cy="2057400"/>
            <a:chOff x="528" y="1344"/>
            <a:chExt cx="1776" cy="2160"/>
          </a:xfrm>
        </p:grpSpPr>
        <p:sp>
          <p:nvSpPr>
            <p:cNvPr id="820257" name="AutoShape 33"/>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258" name="Rectangle 34"/>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59" name="Rectangle 35"/>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0" name="Rectangle 36"/>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1" name="Rectangle 37"/>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2" name="Rectangle 38"/>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3" name="Rectangle 39"/>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4" name="Rectangle 40"/>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5" name="Rectangle 41"/>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6" name="Rectangle 42"/>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7" name="Rectangle 43"/>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8" name="Rectangle 44"/>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9" name="Rectangle 45"/>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270" name="AutoShape 46"/>
            <p:cNvCxnSpPr>
              <a:cxnSpLocks noChangeShapeType="1"/>
              <a:stCxn id="820258" idx="2"/>
              <a:endCxn id="820261"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271" name="AutoShape 47"/>
            <p:cNvCxnSpPr>
              <a:cxnSpLocks noChangeShapeType="1"/>
              <a:stCxn id="820258" idx="2"/>
              <a:endCxn id="820260"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272" name="AutoShape 48"/>
            <p:cNvCxnSpPr>
              <a:cxnSpLocks noChangeShapeType="1"/>
              <a:stCxn id="820261" idx="2"/>
              <a:endCxn id="820262"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273" name="AutoShape 49"/>
            <p:cNvCxnSpPr>
              <a:cxnSpLocks noChangeShapeType="1"/>
              <a:stCxn id="820261" idx="2"/>
              <a:endCxn id="820263"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274" name="AutoShape 50"/>
            <p:cNvCxnSpPr>
              <a:cxnSpLocks noChangeShapeType="1"/>
              <a:stCxn id="820258" idx="2"/>
              <a:endCxn id="820259"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275" name="AutoShape 51"/>
            <p:cNvCxnSpPr>
              <a:cxnSpLocks noChangeShapeType="1"/>
              <a:stCxn id="820260" idx="2"/>
              <a:endCxn id="820266"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276" name="AutoShape 52"/>
            <p:cNvCxnSpPr>
              <a:cxnSpLocks noChangeShapeType="1"/>
              <a:stCxn id="820260" idx="2"/>
              <a:endCxn id="820269"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277" name="AutoShape 53"/>
            <p:cNvCxnSpPr>
              <a:cxnSpLocks noChangeShapeType="1"/>
              <a:stCxn id="820259" idx="2"/>
              <a:endCxn id="820264"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278" name="AutoShape 54"/>
            <p:cNvCxnSpPr>
              <a:cxnSpLocks noChangeShapeType="1"/>
              <a:stCxn id="820259" idx="2"/>
              <a:endCxn id="820265"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279" name="AutoShape 55"/>
            <p:cNvCxnSpPr>
              <a:cxnSpLocks noChangeShapeType="1"/>
              <a:stCxn id="820259" idx="2"/>
              <a:endCxn id="820267"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280" name="AutoShape 56"/>
            <p:cNvCxnSpPr>
              <a:cxnSpLocks noChangeShapeType="1"/>
              <a:stCxn id="820259" idx="2"/>
              <a:endCxn id="820268"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281" name="Rectangle 57"/>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282" name="AutoShape 58"/>
            <p:cNvCxnSpPr>
              <a:cxnSpLocks noChangeShapeType="1"/>
              <a:stCxn id="820259" idx="2"/>
              <a:endCxn id="820281"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4" name="Group 59"/>
          <p:cNvGrpSpPr>
            <a:grpSpLocks/>
          </p:cNvGrpSpPr>
          <p:nvPr/>
        </p:nvGrpSpPr>
        <p:grpSpPr bwMode="auto">
          <a:xfrm>
            <a:off x="762000" y="1981200"/>
            <a:ext cx="2819400" cy="2057400"/>
            <a:chOff x="528" y="1344"/>
            <a:chExt cx="1776" cy="2160"/>
          </a:xfrm>
        </p:grpSpPr>
        <p:sp>
          <p:nvSpPr>
            <p:cNvPr id="820284" name="AutoShape 60"/>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285" name="Rectangle 61"/>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86" name="Rectangle 62"/>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87" name="Rectangle 63"/>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88" name="Rectangle 64"/>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89" name="Rectangle 65"/>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90" name="Rectangle 66"/>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91" name="Rectangle 67"/>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92" name="Rectangle 68"/>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93" name="Rectangle 69"/>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94" name="Rectangle 70"/>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95" name="Rectangle 71"/>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96" name="Rectangle 72"/>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297" name="AutoShape 73"/>
            <p:cNvCxnSpPr>
              <a:cxnSpLocks noChangeShapeType="1"/>
              <a:stCxn id="820285" idx="2"/>
              <a:endCxn id="820288"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298" name="AutoShape 74"/>
            <p:cNvCxnSpPr>
              <a:cxnSpLocks noChangeShapeType="1"/>
              <a:stCxn id="820285" idx="2"/>
              <a:endCxn id="820287"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299" name="AutoShape 75"/>
            <p:cNvCxnSpPr>
              <a:cxnSpLocks noChangeShapeType="1"/>
              <a:stCxn id="820288" idx="2"/>
              <a:endCxn id="820289"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300" name="AutoShape 76"/>
            <p:cNvCxnSpPr>
              <a:cxnSpLocks noChangeShapeType="1"/>
              <a:stCxn id="820288" idx="2"/>
              <a:endCxn id="820290"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301" name="AutoShape 77"/>
            <p:cNvCxnSpPr>
              <a:cxnSpLocks noChangeShapeType="1"/>
              <a:stCxn id="820285" idx="2"/>
              <a:endCxn id="820286"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302" name="AutoShape 78"/>
            <p:cNvCxnSpPr>
              <a:cxnSpLocks noChangeShapeType="1"/>
              <a:stCxn id="820287" idx="2"/>
              <a:endCxn id="820293"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303" name="AutoShape 79"/>
            <p:cNvCxnSpPr>
              <a:cxnSpLocks noChangeShapeType="1"/>
              <a:stCxn id="820287" idx="2"/>
              <a:endCxn id="820296"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304" name="AutoShape 80"/>
            <p:cNvCxnSpPr>
              <a:cxnSpLocks noChangeShapeType="1"/>
              <a:stCxn id="820286" idx="2"/>
              <a:endCxn id="820291"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305" name="AutoShape 81"/>
            <p:cNvCxnSpPr>
              <a:cxnSpLocks noChangeShapeType="1"/>
              <a:stCxn id="820286" idx="2"/>
              <a:endCxn id="820292"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306" name="AutoShape 82"/>
            <p:cNvCxnSpPr>
              <a:cxnSpLocks noChangeShapeType="1"/>
              <a:stCxn id="820286" idx="2"/>
              <a:endCxn id="820294"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307" name="AutoShape 83"/>
            <p:cNvCxnSpPr>
              <a:cxnSpLocks noChangeShapeType="1"/>
              <a:stCxn id="820286" idx="2"/>
              <a:endCxn id="820295"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308" name="Rectangle 84"/>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309" name="AutoShape 85"/>
            <p:cNvCxnSpPr>
              <a:cxnSpLocks noChangeShapeType="1"/>
              <a:stCxn id="820286" idx="2"/>
              <a:endCxn id="820308"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5" name="Group 86"/>
          <p:cNvGrpSpPr>
            <a:grpSpLocks/>
          </p:cNvGrpSpPr>
          <p:nvPr/>
        </p:nvGrpSpPr>
        <p:grpSpPr bwMode="auto">
          <a:xfrm>
            <a:off x="914400" y="2133600"/>
            <a:ext cx="2819400" cy="2057400"/>
            <a:chOff x="528" y="1344"/>
            <a:chExt cx="1776" cy="2160"/>
          </a:xfrm>
        </p:grpSpPr>
        <p:sp>
          <p:nvSpPr>
            <p:cNvPr id="820311" name="AutoShape 87"/>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12" name="Rectangle 88"/>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13" name="Rectangle 89"/>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14" name="Rectangle 90"/>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15" name="Rectangle 91"/>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16" name="Rectangle 92"/>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17" name="Rectangle 93"/>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18" name="Rectangle 94"/>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19" name="Rectangle 95"/>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20" name="Rectangle 96"/>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21" name="Rectangle 97"/>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22" name="Rectangle 98"/>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23" name="Rectangle 99"/>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324" name="AutoShape 100"/>
            <p:cNvCxnSpPr>
              <a:cxnSpLocks noChangeShapeType="1"/>
              <a:stCxn id="820312" idx="2"/>
              <a:endCxn id="820315"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325" name="AutoShape 101"/>
            <p:cNvCxnSpPr>
              <a:cxnSpLocks noChangeShapeType="1"/>
              <a:stCxn id="820312" idx="2"/>
              <a:endCxn id="820314"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326" name="AutoShape 102"/>
            <p:cNvCxnSpPr>
              <a:cxnSpLocks noChangeShapeType="1"/>
              <a:stCxn id="820315" idx="2"/>
              <a:endCxn id="820316"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327" name="AutoShape 103"/>
            <p:cNvCxnSpPr>
              <a:cxnSpLocks noChangeShapeType="1"/>
              <a:stCxn id="820315" idx="2"/>
              <a:endCxn id="820317"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328" name="AutoShape 104"/>
            <p:cNvCxnSpPr>
              <a:cxnSpLocks noChangeShapeType="1"/>
              <a:stCxn id="820312" idx="2"/>
              <a:endCxn id="820313"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329" name="AutoShape 105"/>
            <p:cNvCxnSpPr>
              <a:cxnSpLocks noChangeShapeType="1"/>
              <a:stCxn id="820314" idx="2"/>
              <a:endCxn id="820320"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330" name="AutoShape 106"/>
            <p:cNvCxnSpPr>
              <a:cxnSpLocks noChangeShapeType="1"/>
              <a:stCxn id="820314" idx="2"/>
              <a:endCxn id="820323"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331" name="AutoShape 107"/>
            <p:cNvCxnSpPr>
              <a:cxnSpLocks noChangeShapeType="1"/>
              <a:stCxn id="820313" idx="2"/>
              <a:endCxn id="820318"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332" name="AutoShape 108"/>
            <p:cNvCxnSpPr>
              <a:cxnSpLocks noChangeShapeType="1"/>
              <a:stCxn id="820313" idx="2"/>
              <a:endCxn id="820319"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333" name="AutoShape 109"/>
            <p:cNvCxnSpPr>
              <a:cxnSpLocks noChangeShapeType="1"/>
              <a:stCxn id="820313" idx="2"/>
              <a:endCxn id="820321"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334" name="AutoShape 110"/>
            <p:cNvCxnSpPr>
              <a:cxnSpLocks noChangeShapeType="1"/>
              <a:stCxn id="820313" idx="2"/>
              <a:endCxn id="820322"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335" name="Rectangle 111"/>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336" name="AutoShape 112"/>
            <p:cNvCxnSpPr>
              <a:cxnSpLocks noChangeShapeType="1"/>
              <a:stCxn id="820313" idx="2"/>
              <a:endCxn id="820335"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6" name="Group 113"/>
          <p:cNvGrpSpPr>
            <a:grpSpLocks/>
          </p:cNvGrpSpPr>
          <p:nvPr/>
        </p:nvGrpSpPr>
        <p:grpSpPr bwMode="auto">
          <a:xfrm>
            <a:off x="1066800" y="2286000"/>
            <a:ext cx="2819400" cy="2057400"/>
            <a:chOff x="528" y="1344"/>
            <a:chExt cx="1776" cy="2160"/>
          </a:xfrm>
        </p:grpSpPr>
        <p:sp>
          <p:nvSpPr>
            <p:cNvPr id="820338" name="AutoShape 114"/>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39" name="Rectangle 115"/>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0" name="Rectangle 116"/>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1" name="Rectangle 117"/>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2" name="Rectangle 118"/>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3" name="Rectangle 119"/>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4" name="Rectangle 120"/>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5" name="Rectangle 121"/>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6" name="Rectangle 122"/>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7" name="Rectangle 123"/>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8" name="Rectangle 124"/>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9" name="Rectangle 125"/>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50" name="Rectangle 126"/>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351" name="AutoShape 127"/>
            <p:cNvCxnSpPr>
              <a:cxnSpLocks noChangeShapeType="1"/>
              <a:stCxn id="820339" idx="2"/>
              <a:endCxn id="820342"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352" name="AutoShape 128"/>
            <p:cNvCxnSpPr>
              <a:cxnSpLocks noChangeShapeType="1"/>
              <a:stCxn id="820339" idx="2"/>
              <a:endCxn id="820341"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353" name="AutoShape 129"/>
            <p:cNvCxnSpPr>
              <a:cxnSpLocks noChangeShapeType="1"/>
              <a:stCxn id="820342" idx="2"/>
              <a:endCxn id="820343"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354" name="AutoShape 130"/>
            <p:cNvCxnSpPr>
              <a:cxnSpLocks noChangeShapeType="1"/>
              <a:stCxn id="820342" idx="2"/>
              <a:endCxn id="820344"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355" name="AutoShape 131"/>
            <p:cNvCxnSpPr>
              <a:cxnSpLocks noChangeShapeType="1"/>
              <a:stCxn id="820339" idx="2"/>
              <a:endCxn id="820340"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356" name="AutoShape 132"/>
            <p:cNvCxnSpPr>
              <a:cxnSpLocks noChangeShapeType="1"/>
              <a:stCxn id="820341" idx="2"/>
              <a:endCxn id="820347"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357" name="AutoShape 133"/>
            <p:cNvCxnSpPr>
              <a:cxnSpLocks noChangeShapeType="1"/>
              <a:stCxn id="820341" idx="2"/>
              <a:endCxn id="820350"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358" name="AutoShape 134"/>
            <p:cNvCxnSpPr>
              <a:cxnSpLocks noChangeShapeType="1"/>
              <a:stCxn id="820340" idx="2"/>
              <a:endCxn id="820345"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359" name="AutoShape 135"/>
            <p:cNvCxnSpPr>
              <a:cxnSpLocks noChangeShapeType="1"/>
              <a:stCxn id="820340" idx="2"/>
              <a:endCxn id="820346"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360" name="AutoShape 136"/>
            <p:cNvCxnSpPr>
              <a:cxnSpLocks noChangeShapeType="1"/>
              <a:stCxn id="820340" idx="2"/>
              <a:endCxn id="820348"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361" name="AutoShape 137"/>
            <p:cNvCxnSpPr>
              <a:cxnSpLocks noChangeShapeType="1"/>
              <a:stCxn id="820340" idx="2"/>
              <a:endCxn id="820349"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362" name="Rectangle 138"/>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363" name="AutoShape 139"/>
            <p:cNvCxnSpPr>
              <a:cxnSpLocks noChangeShapeType="1"/>
              <a:stCxn id="820340" idx="2"/>
              <a:endCxn id="820362"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7" name="Group 140"/>
          <p:cNvGrpSpPr>
            <a:grpSpLocks/>
          </p:cNvGrpSpPr>
          <p:nvPr/>
        </p:nvGrpSpPr>
        <p:grpSpPr bwMode="auto">
          <a:xfrm>
            <a:off x="1219200" y="2438400"/>
            <a:ext cx="2819400" cy="2057400"/>
            <a:chOff x="528" y="1344"/>
            <a:chExt cx="1776" cy="2160"/>
          </a:xfrm>
        </p:grpSpPr>
        <p:sp>
          <p:nvSpPr>
            <p:cNvPr id="820365" name="AutoShape 141"/>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66" name="Rectangle 142"/>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67" name="Rectangle 143"/>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68" name="Rectangle 144"/>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69" name="Rectangle 145"/>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0" name="Rectangle 146"/>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1" name="Rectangle 147"/>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2" name="Rectangle 148"/>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3" name="Rectangle 149"/>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4" name="Rectangle 150"/>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5" name="Rectangle 151"/>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6" name="Rectangle 152"/>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7" name="Rectangle 153"/>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378" name="AutoShape 154"/>
            <p:cNvCxnSpPr>
              <a:cxnSpLocks noChangeShapeType="1"/>
              <a:stCxn id="820366" idx="2"/>
              <a:endCxn id="820369"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379" name="AutoShape 155"/>
            <p:cNvCxnSpPr>
              <a:cxnSpLocks noChangeShapeType="1"/>
              <a:stCxn id="820366" idx="2"/>
              <a:endCxn id="820368"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380" name="AutoShape 156"/>
            <p:cNvCxnSpPr>
              <a:cxnSpLocks noChangeShapeType="1"/>
              <a:stCxn id="820369" idx="2"/>
              <a:endCxn id="820370"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381" name="AutoShape 157"/>
            <p:cNvCxnSpPr>
              <a:cxnSpLocks noChangeShapeType="1"/>
              <a:stCxn id="820369" idx="2"/>
              <a:endCxn id="820371"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382" name="AutoShape 158"/>
            <p:cNvCxnSpPr>
              <a:cxnSpLocks noChangeShapeType="1"/>
              <a:stCxn id="820366" idx="2"/>
              <a:endCxn id="820367"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383" name="AutoShape 159"/>
            <p:cNvCxnSpPr>
              <a:cxnSpLocks noChangeShapeType="1"/>
              <a:stCxn id="820368" idx="2"/>
              <a:endCxn id="820374"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384" name="AutoShape 160"/>
            <p:cNvCxnSpPr>
              <a:cxnSpLocks noChangeShapeType="1"/>
              <a:stCxn id="820368" idx="2"/>
              <a:endCxn id="820377"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385" name="AutoShape 161"/>
            <p:cNvCxnSpPr>
              <a:cxnSpLocks noChangeShapeType="1"/>
              <a:stCxn id="820367" idx="2"/>
              <a:endCxn id="820372"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386" name="AutoShape 162"/>
            <p:cNvCxnSpPr>
              <a:cxnSpLocks noChangeShapeType="1"/>
              <a:stCxn id="820367" idx="2"/>
              <a:endCxn id="820373"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387" name="AutoShape 163"/>
            <p:cNvCxnSpPr>
              <a:cxnSpLocks noChangeShapeType="1"/>
              <a:stCxn id="820367" idx="2"/>
              <a:endCxn id="820375"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388" name="AutoShape 164"/>
            <p:cNvCxnSpPr>
              <a:cxnSpLocks noChangeShapeType="1"/>
              <a:stCxn id="820367" idx="2"/>
              <a:endCxn id="820376"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389" name="Rectangle 165"/>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390" name="AutoShape 166"/>
            <p:cNvCxnSpPr>
              <a:cxnSpLocks noChangeShapeType="1"/>
              <a:stCxn id="820367" idx="2"/>
              <a:endCxn id="820389"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8" name="Group 167"/>
          <p:cNvGrpSpPr>
            <a:grpSpLocks/>
          </p:cNvGrpSpPr>
          <p:nvPr/>
        </p:nvGrpSpPr>
        <p:grpSpPr bwMode="auto">
          <a:xfrm>
            <a:off x="1371600" y="2590800"/>
            <a:ext cx="2819400" cy="2057400"/>
            <a:chOff x="528" y="1344"/>
            <a:chExt cx="1776" cy="2160"/>
          </a:xfrm>
        </p:grpSpPr>
        <p:sp>
          <p:nvSpPr>
            <p:cNvPr id="820392" name="AutoShape 168"/>
            <p:cNvSpPr>
              <a:spLocks noChangeArrowheads="1"/>
            </p:cNvSpPr>
            <p:nvPr/>
          </p:nvSpPr>
          <p:spPr bwMode="auto">
            <a:xfrm>
              <a:off x="528" y="1344"/>
              <a:ext cx="1776" cy="2160"/>
            </a:xfrm>
            <a:prstGeom prst="cube">
              <a:avLst>
                <a:gd name="adj" fmla="val 3000"/>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93" name="Rectangle 169"/>
            <p:cNvSpPr>
              <a:spLocks noChangeArrowheads="1"/>
            </p:cNvSpPr>
            <p:nvPr/>
          </p:nvSpPr>
          <p:spPr bwMode="auto">
            <a:xfrm>
              <a:off x="1392" y="1536"/>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94" name="Rectangle 170"/>
            <p:cNvSpPr>
              <a:spLocks noChangeArrowheads="1"/>
            </p:cNvSpPr>
            <p:nvPr/>
          </p:nvSpPr>
          <p:spPr bwMode="auto">
            <a:xfrm>
              <a:off x="1248" y="2256"/>
              <a:ext cx="192" cy="192"/>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95" name="Rectangle 171"/>
            <p:cNvSpPr>
              <a:spLocks noChangeArrowheads="1"/>
            </p:cNvSpPr>
            <p:nvPr/>
          </p:nvSpPr>
          <p:spPr bwMode="auto">
            <a:xfrm>
              <a:off x="1872" y="1728"/>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96" name="Rectangle 172"/>
            <p:cNvSpPr>
              <a:spLocks noChangeArrowheads="1"/>
            </p:cNvSpPr>
            <p:nvPr/>
          </p:nvSpPr>
          <p:spPr bwMode="auto">
            <a:xfrm>
              <a:off x="720" y="1824"/>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97" name="Rectangle 173"/>
            <p:cNvSpPr>
              <a:spLocks noChangeArrowheads="1"/>
            </p:cNvSpPr>
            <p:nvPr/>
          </p:nvSpPr>
          <p:spPr bwMode="auto">
            <a:xfrm>
              <a:off x="624" y="2208"/>
              <a:ext cx="192" cy="192"/>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98" name="Rectangle 174"/>
            <p:cNvSpPr>
              <a:spLocks noChangeArrowheads="1"/>
            </p:cNvSpPr>
            <p:nvPr/>
          </p:nvSpPr>
          <p:spPr bwMode="auto">
            <a:xfrm flipV="1">
              <a:off x="912" y="2208"/>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99" name="Rectangle 175"/>
            <p:cNvSpPr>
              <a:spLocks noChangeArrowheads="1"/>
            </p:cNvSpPr>
            <p:nvPr/>
          </p:nvSpPr>
          <p:spPr bwMode="auto">
            <a:xfrm>
              <a:off x="816" y="2880"/>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00" name="Rectangle 176"/>
            <p:cNvSpPr>
              <a:spLocks noChangeArrowheads="1"/>
            </p:cNvSpPr>
            <p:nvPr/>
          </p:nvSpPr>
          <p:spPr bwMode="auto">
            <a:xfrm>
              <a:off x="1056" y="2880"/>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01" name="Rectangle 177"/>
            <p:cNvSpPr>
              <a:spLocks noChangeArrowheads="1"/>
            </p:cNvSpPr>
            <p:nvPr/>
          </p:nvSpPr>
          <p:spPr bwMode="auto">
            <a:xfrm>
              <a:off x="1584" y="2064"/>
              <a:ext cx="192" cy="192"/>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02" name="Rectangle 178"/>
            <p:cNvSpPr>
              <a:spLocks noChangeArrowheads="1"/>
            </p:cNvSpPr>
            <p:nvPr/>
          </p:nvSpPr>
          <p:spPr bwMode="auto">
            <a:xfrm>
              <a:off x="1296" y="2880"/>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03" name="Rectangle 179"/>
            <p:cNvSpPr>
              <a:spLocks noChangeArrowheads="1"/>
            </p:cNvSpPr>
            <p:nvPr/>
          </p:nvSpPr>
          <p:spPr bwMode="auto">
            <a:xfrm>
              <a:off x="1584" y="2880"/>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04" name="Rectangle 180"/>
            <p:cNvSpPr>
              <a:spLocks noChangeArrowheads="1"/>
            </p:cNvSpPr>
            <p:nvPr/>
          </p:nvSpPr>
          <p:spPr bwMode="auto">
            <a:xfrm>
              <a:off x="2016" y="2112"/>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05" name="AutoShape 181"/>
            <p:cNvCxnSpPr>
              <a:cxnSpLocks noChangeShapeType="1"/>
              <a:stCxn id="820393" idx="2"/>
              <a:endCxn id="820396"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406" name="AutoShape 182"/>
            <p:cNvCxnSpPr>
              <a:cxnSpLocks noChangeShapeType="1"/>
              <a:stCxn id="820393" idx="2"/>
              <a:endCxn id="820395"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407" name="AutoShape 183"/>
            <p:cNvCxnSpPr>
              <a:cxnSpLocks noChangeShapeType="1"/>
              <a:stCxn id="820396" idx="2"/>
              <a:endCxn id="820397"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408" name="AutoShape 184"/>
            <p:cNvCxnSpPr>
              <a:cxnSpLocks noChangeShapeType="1"/>
              <a:stCxn id="820396" idx="2"/>
              <a:endCxn id="820398"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409" name="AutoShape 185"/>
            <p:cNvCxnSpPr>
              <a:cxnSpLocks noChangeShapeType="1"/>
              <a:stCxn id="820393" idx="2"/>
              <a:endCxn id="820394"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410" name="AutoShape 186"/>
            <p:cNvCxnSpPr>
              <a:cxnSpLocks noChangeShapeType="1"/>
              <a:stCxn id="820395" idx="2"/>
              <a:endCxn id="820401"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411" name="AutoShape 187"/>
            <p:cNvCxnSpPr>
              <a:cxnSpLocks noChangeShapeType="1"/>
              <a:stCxn id="820395" idx="2"/>
              <a:endCxn id="820404"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412" name="AutoShape 188"/>
            <p:cNvCxnSpPr>
              <a:cxnSpLocks noChangeShapeType="1"/>
              <a:stCxn id="820394" idx="2"/>
              <a:endCxn id="820399"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413" name="AutoShape 189"/>
            <p:cNvCxnSpPr>
              <a:cxnSpLocks noChangeShapeType="1"/>
              <a:stCxn id="820394" idx="2"/>
              <a:endCxn id="820400"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414" name="AutoShape 190"/>
            <p:cNvCxnSpPr>
              <a:cxnSpLocks noChangeShapeType="1"/>
              <a:stCxn id="820394" idx="2"/>
              <a:endCxn id="820402"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415" name="AutoShape 191"/>
            <p:cNvCxnSpPr>
              <a:cxnSpLocks noChangeShapeType="1"/>
              <a:stCxn id="820394" idx="2"/>
              <a:endCxn id="820403"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416" name="Rectangle 192"/>
            <p:cNvSpPr>
              <a:spLocks noChangeArrowheads="1"/>
            </p:cNvSpPr>
            <p:nvPr/>
          </p:nvSpPr>
          <p:spPr bwMode="auto">
            <a:xfrm>
              <a:off x="1920" y="2880"/>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17" name="AutoShape 193"/>
            <p:cNvCxnSpPr>
              <a:cxnSpLocks noChangeShapeType="1"/>
              <a:stCxn id="820394" idx="2"/>
              <a:endCxn id="820416"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9" name="Group 194"/>
          <p:cNvGrpSpPr>
            <a:grpSpLocks/>
          </p:cNvGrpSpPr>
          <p:nvPr/>
        </p:nvGrpSpPr>
        <p:grpSpPr bwMode="auto">
          <a:xfrm>
            <a:off x="1524000" y="2743200"/>
            <a:ext cx="2819400" cy="2057400"/>
            <a:chOff x="528" y="1344"/>
            <a:chExt cx="1776" cy="2160"/>
          </a:xfrm>
        </p:grpSpPr>
        <p:sp>
          <p:nvSpPr>
            <p:cNvPr id="820419" name="AutoShape 195"/>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20" name="Rectangle 196"/>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1" name="Rectangle 197"/>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2" name="Rectangle 198"/>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3" name="Rectangle 199"/>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4" name="Rectangle 200"/>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5" name="Rectangle 201"/>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6" name="Rectangle 202"/>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7" name="Rectangle 203"/>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8" name="Rectangle 204"/>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9" name="Rectangle 205"/>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30" name="Rectangle 206"/>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31" name="Rectangle 207"/>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32" name="AutoShape 208"/>
            <p:cNvCxnSpPr>
              <a:cxnSpLocks noChangeShapeType="1"/>
              <a:stCxn id="820420" idx="2"/>
              <a:endCxn id="820423"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433" name="AutoShape 209"/>
            <p:cNvCxnSpPr>
              <a:cxnSpLocks noChangeShapeType="1"/>
              <a:stCxn id="820420" idx="2"/>
              <a:endCxn id="820422"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434" name="AutoShape 210"/>
            <p:cNvCxnSpPr>
              <a:cxnSpLocks noChangeShapeType="1"/>
              <a:stCxn id="820423" idx="2"/>
              <a:endCxn id="820424"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435" name="AutoShape 211"/>
            <p:cNvCxnSpPr>
              <a:cxnSpLocks noChangeShapeType="1"/>
              <a:stCxn id="820423" idx="2"/>
              <a:endCxn id="820425"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436" name="AutoShape 212"/>
            <p:cNvCxnSpPr>
              <a:cxnSpLocks noChangeShapeType="1"/>
              <a:stCxn id="820420" idx="2"/>
              <a:endCxn id="820421"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437" name="AutoShape 213"/>
            <p:cNvCxnSpPr>
              <a:cxnSpLocks noChangeShapeType="1"/>
              <a:stCxn id="820422" idx="2"/>
              <a:endCxn id="820428"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438" name="AutoShape 214"/>
            <p:cNvCxnSpPr>
              <a:cxnSpLocks noChangeShapeType="1"/>
              <a:stCxn id="820422" idx="2"/>
              <a:endCxn id="820431"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439" name="AutoShape 215"/>
            <p:cNvCxnSpPr>
              <a:cxnSpLocks noChangeShapeType="1"/>
              <a:stCxn id="820421" idx="2"/>
              <a:endCxn id="820426"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440" name="AutoShape 216"/>
            <p:cNvCxnSpPr>
              <a:cxnSpLocks noChangeShapeType="1"/>
              <a:stCxn id="820421" idx="2"/>
              <a:endCxn id="820427"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441" name="AutoShape 217"/>
            <p:cNvCxnSpPr>
              <a:cxnSpLocks noChangeShapeType="1"/>
              <a:stCxn id="820421" idx="2"/>
              <a:endCxn id="820429"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442" name="AutoShape 218"/>
            <p:cNvCxnSpPr>
              <a:cxnSpLocks noChangeShapeType="1"/>
              <a:stCxn id="820421" idx="2"/>
              <a:endCxn id="820430"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443" name="Rectangle 219"/>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44" name="AutoShape 220"/>
            <p:cNvCxnSpPr>
              <a:cxnSpLocks noChangeShapeType="1"/>
              <a:stCxn id="820421" idx="2"/>
              <a:endCxn id="820443"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0" name="Group 221"/>
          <p:cNvGrpSpPr>
            <a:grpSpLocks/>
          </p:cNvGrpSpPr>
          <p:nvPr/>
        </p:nvGrpSpPr>
        <p:grpSpPr bwMode="auto">
          <a:xfrm>
            <a:off x="1676400" y="2895600"/>
            <a:ext cx="2819400" cy="2057400"/>
            <a:chOff x="528" y="1344"/>
            <a:chExt cx="1776" cy="2160"/>
          </a:xfrm>
        </p:grpSpPr>
        <p:sp>
          <p:nvSpPr>
            <p:cNvPr id="820446" name="AutoShape 222"/>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47" name="Rectangle 223"/>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48" name="Rectangle 224"/>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49" name="Rectangle 225"/>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0" name="Rectangle 226"/>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1" name="Rectangle 227"/>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2" name="Rectangle 228"/>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3" name="Rectangle 229"/>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4" name="Rectangle 230"/>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5" name="Rectangle 231"/>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6" name="Rectangle 232"/>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7" name="Rectangle 233"/>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8" name="Rectangle 234"/>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59" name="AutoShape 235"/>
            <p:cNvCxnSpPr>
              <a:cxnSpLocks noChangeShapeType="1"/>
              <a:stCxn id="820447" idx="2"/>
              <a:endCxn id="820450"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460" name="AutoShape 236"/>
            <p:cNvCxnSpPr>
              <a:cxnSpLocks noChangeShapeType="1"/>
              <a:stCxn id="820447" idx="2"/>
              <a:endCxn id="820449"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461" name="AutoShape 237"/>
            <p:cNvCxnSpPr>
              <a:cxnSpLocks noChangeShapeType="1"/>
              <a:stCxn id="820450" idx="2"/>
              <a:endCxn id="820451"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462" name="AutoShape 238"/>
            <p:cNvCxnSpPr>
              <a:cxnSpLocks noChangeShapeType="1"/>
              <a:stCxn id="820450" idx="2"/>
              <a:endCxn id="820452"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463" name="AutoShape 239"/>
            <p:cNvCxnSpPr>
              <a:cxnSpLocks noChangeShapeType="1"/>
              <a:stCxn id="820447" idx="2"/>
              <a:endCxn id="820448"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464" name="AutoShape 240"/>
            <p:cNvCxnSpPr>
              <a:cxnSpLocks noChangeShapeType="1"/>
              <a:stCxn id="820449" idx="2"/>
              <a:endCxn id="820455"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465" name="AutoShape 241"/>
            <p:cNvCxnSpPr>
              <a:cxnSpLocks noChangeShapeType="1"/>
              <a:stCxn id="820449" idx="2"/>
              <a:endCxn id="820458"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466" name="AutoShape 242"/>
            <p:cNvCxnSpPr>
              <a:cxnSpLocks noChangeShapeType="1"/>
              <a:stCxn id="820448" idx="2"/>
              <a:endCxn id="820453"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467" name="AutoShape 243"/>
            <p:cNvCxnSpPr>
              <a:cxnSpLocks noChangeShapeType="1"/>
              <a:stCxn id="820448" idx="2"/>
              <a:endCxn id="820454"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468" name="AutoShape 244"/>
            <p:cNvCxnSpPr>
              <a:cxnSpLocks noChangeShapeType="1"/>
              <a:stCxn id="820448" idx="2"/>
              <a:endCxn id="820456"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469" name="AutoShape 245"/>
            <p:cNvCxnSpPr>
              <a:cxnSpLocks noChangeShapeType="1"/>
              <a:stCxn id="820448" idx="2"/>
              <a:endCxn id="820457"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470" name="Rectangle 246"/>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71" name="AutoShape 247"/>
            <p:cNvCxnSpPr>
              <a:cxnSpLocks noChangeShapeType="1"/>
              <a:stCxn id="820448" idx="2"/>
              <a:endCxn id="820470"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1" name="Group 248"/>
          <p:cNvGrpSpPr>
            <a:grpSpLocks/>
          </p:cNvGrpSpPr>
          <p:nvPr/>
        </p:nvGrpSpPr>
        <p:grpSpPr bwMode="auto">
          <a:xfrm>
            <a:off x="1828800" y="3048000"/>
            <a:ext cx="2819400" cy="2057400"/>
            <a:chOff x="528" y="1344"/>
            <a:chExt cx="1776" cy="2160"/>
          </a:xfrm>
        </p:grpSpPr>
        <p:sp>
          <p:nvSpPr>
            <p:cNvPr id="820473" name="AutoShape 249"/>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74" name="Rectangle 250"/>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75" name="Rectangle 251"/>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76" name="Rectangle 252"/>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77" name="Rectangle 253"/>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78" name="Rectangle 254"/>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79" name="Rectangle 255"/>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80" name="Rectangle 256"/>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81" name="Rectangle 257"/>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82" name="Rectangle 258"/>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83" name="Rectangle 259"/>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84" name="Rectangle 260"/>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85" name="Rectangle 261"/>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86" name="AutoShape 262"/>
            <p:cNvCxnSpPr>
              <a:cxnSpLocks noChangeShapeType="1"/>
              <a:stCxn id="820474" idx="2"/>
              <a:endCxn id="820477"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487" name="AutoShape 263"/>
            <p:cNvCxnSpPr>
              <a:cxnSpLocks noChangeShapeType="1"/>
              <a:stCxn id="820474" idx="2"/>
              <a:endCxn id="820476"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488" name="AutoShape 264"/>
            <p:cNvCxnSpPr>
              <a:cxnSpLocks noChangeShapeType="1"/>
              <a:stCxn id="820477" idx="2"/>
              <a:endCxn id="820478"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489" name="AutoShape 265"/>
            <p:cNvCxnSpPr>
              <a:cxnSpLocks noChangeShapeType="1"/>
              <a:stCxn id="820477" idx="2"/>
              <a:endCxn id="820479"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490" name="AutoShape 266"/>
            <p:cNvCxnSpPr>
              <a:cxnSpLocks noChangeShapeType="1"/>
              <a:stCxn id="820474" idx="2"/>
              <a:endCxn id="820475"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491" name="AutoShape 267"/>
            <p:cNvCxnSpPr>
              <a:cxnSpLocks noChangeShapeType="1"/>
              <a:stCxn id="820476" idx="2"/>
              <a:endCxn id="820482"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492" name="AutoShape 268"/>
            <p:cNvCxnSpPr>
              <a:cxnSpLocks noChangeShapeType="1"/>
              <a:stCxn id="820476" idx="2"/>
              <a:endCxn id="820485"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493" name="AutoShape 269"/>
            <p:cNvCxnSpPr>
              <a:cxnSpLocks noChangeShapeType="1"/>
              <a:stCxn id="820475" idx="2"/>
              <a:endCxn id="820480"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494" name="AutoShape 270"/>
            <p:cNvCxnSpPr>
              <a:cxnSpLocks noChangeShapeType="1"/>
              <a:stCxn id="820475" idx="2"/>
              <a:endCxn id="820481"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495" name="AutoShape 271"/>
            <p:cNvCxnSpPr>
              <a:cxnSpLocks noChangeShapeType="1"/>
              <a:stCxn id="820475" idx="2"/>
              <a:endCxn id="820483"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496" name="AutoShape 272"/>
            <p:cNvCxnSpPr>
              <a:cxnSpLocks noChangeShapeType="1"/>
              <a:stCxn id="820475" idx="2"/>
              <a:endCxn id="820484"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497" name="Rectangle 273"/>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98" name="AutoShape 274"/>
            <p:cNvCxnSpPr>
              <a:cxnSpLocks noChangeShapeType="1"/>
              <a:stCxn id="820475" idx="2"/>
              <a:endCxn id="820497"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2" name="Group 275"/>
          <p:cNvGrpSpPr>
            <a:grpSpLocks/>
          </p:cNvGrpSpPr>
          <p:nvPr/>
        </p:nvGrpSpPr>
        <p:grpSpPr bwMode="auto">
          <a:xfrm>
            <a:off x="1981200" y="3200400"/>
            <a:ext cx="2819400" cy="2057400"/>
            <a:chOff x="528" y="1344"/>
            <a:chExt cx="1776" cy="2160"/>
          </a:xfrm>
        </p:grpSpPr>
        <p:sp>
          <p:nvSpPr>
            <p:cNvPr id="820500" name="AutoShape 276"/>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501" name="Rectangle 277"/>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2" name="Rectangle 278"/>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3" name="Rectangle 279"/>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4" name="Rectangle 280"/>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5" name="Rectangle 281"/>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6" name="Rectangle 282"/>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7" name="Rectangle 283"/>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8" name="Rectangle 284"/>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9" name="Rectangle 285"/>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10" name="Rectangle 286"/>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11" name="Rectangle 287"/>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12" name="Rectangle 288"/>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513" name="AutoShape 289"/>
            <p:cNvCxnSpPr>
              <a:cxnSpLocks noChangeShapeType="1"/>
              <a:stCxn id="820501" idx="2"/>
              <a:endCxn id="820504"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514" name="AutoShape 290"/>
            <p:cNvCxnSpPr>
              <a:cxnSpLocks noChangeShapeType="1"/>
              <a:stCxn id="820501" idx="2"/>
              <a:endCxn id="820503"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515" name="AutoShape 291"/>
            <p:cNvCxnSpPr>
              <a:cxnSpLocks noChangeShapeType="1"/>
              <a:stCxn id="820504" idx="2"/>
              <a:endCxn id="820505"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516" name="AutoShape 292"/>
            <p:cNvCxnSpPr>
              <a:cxnSpLocks noChangeShapeType="1"/>
              <a:stCxn id="820504" idx="2"/>
              <a:endCxn id="820506"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517" name="AutoShape 293"/>
            <p:cNvCxnSpPr>
              <a:cxnSpLocks noChangeShapeType="1"/>
              <a:stCxn id="820501" idx="2"/>
              <a:endCxn id="820502"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518" name="AutoShape 294"/>
            <p:cNvCxnSpPr>
              <a:cxnSpLocks noChangeShapeType="1"/>
              <a:stCxn id="820503" idx="2"/>
              <a:endCxn id="820509"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519" name="AutoShape 295"/>
            <p:cNvCxnSpPr>
              <a:cxnSpLocks noChangeShapeType="1"/>
              <a:stCxn id="820503" idx="2"/>
              <a:endCxn id="820512"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520" name="AutoShape 296"/>
            <p:cNvCxnSpPr>
              <a:cxnSpLocks noChangeShapeType="1"/>
              <a:stCxn id="820502" idx="2"/>
              <a:endCxn id="820507"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521" name="AutoShape 297"/>
            <p:cNvCxnSpPr>
              <a:cxnSpLocks noChangeShapeType="1"/>
              <a:stCxn id="820502" idx="2"/>
              <a:endCxn id="820508"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522" name="AutoShape 298"/>
            <p:cNvCxnSpPr>
              <a:cxnSpLocks noChangeShapeType="1"/>
              <a:stCxn id="820502" idx="2"/>
              <a:endCxn id="820510"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523" name="AutoShape 299"/>
            <p:cNvCxnSpPr>
              <a:cxnSpLocks noChangeShapeType="1"/>
              <a:stCxn id="820502" idx="2"/>
              <a:endCxn id="820511"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524" name="Rectangle 300"/>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525" name="AutoShape 301"/>
            <p:cNvCxnSpPr>
              <a:cxnSpLocks noChangeShapeType="1"/>
              <a:stCxn id="820502" idx="2"/>
              <a:endCxn id="820524"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3" name="Group 302"/>
          <p:cNvGrpSpPr>
            <a:grpSpLocks/>
          </p:cNvGrpSpPr>
          <p:nvPr/>
        </p:nvGrpSpPr>
        <p:grpSpPr bwMode="auto">
          <a:xfrm>
            <a:off x="2133600" y="3352800"/>
            <a:ext cx="2819400" cy="2057400"/>
            <a:chOff x="528" y="1344"/>
            <a:chExt cx="1776" cy="2160"/>
          </a:xfrm>
        </p:grpSpPr>
        <p:sp>
          <p:nvSpPr>
            <p:cNvPr id="820527" name="AutoShape 303"/>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528" name="Rectangle 304"/>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29" name="Rectangle 305"/>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0" name="Rectangle 306"/>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1" name="Rectangle 307"/>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2" name="Rectangle 308"/>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3" name="Rectangle 309"/>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4" name="Rectangle 310"/>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5" name="Rectangle 311"/>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6" name="Rectangle 312"/>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7" name="Rectangle 313"/>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8" name="Rectangle 314"/>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9" name="Rectangle 315"/>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540" name="AutoShape 316"/>
            <p:cNvCxnSpPr>
              <a:cxnSpLocks noChangeShapeType="1"/>
              <a:stCxn id="820528" idx="2"/>
              <a:endCxn id="820531"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541" name="AutoShape 317"/>
            <p:cNvCxnSpPr>
              <a:cxnSpLocks noChangeShapeType="1"/>
              <a:stCxn id="820528" idx="2"/>
              <a:endCxn id="820530"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542" name="AutoShape 318"/>
            <p:cNvCxnSpPr>
              <a:cxnSpLocks noChangeShapeType="1"/>
              <a:stCxn id="820531" idx="2"/>
              <a:endCxn id="820532"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543" name="AutoShape 319"/>
            <p:cNvCxnSpPr>
              <a:cxnSpLocks noChangeShapeType="1"/>
              <a:stCxn id="820531" idx="2"/>
              <a:endCxn id="820533"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544" name="AutoShape 320"/>
            <p:cNvCxnSpPr>
              <a:cxnSpLocks noChangeShapeType="1"/>
              <a:stCxn id="820528" idx="2"/>
              <a:endCxn id="820529"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545" name="AutoShape 321"/>
            <p:cNvCxnSpPr>
              <a:cxnSpLocks noChangeShapeType="1"/>
              <a:stCxn id="820530" idx="2"/>
              <a:endCxn id="820536"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546" name="AutoShape 322"/>
            <p:cNvCxnSpPr>
              <a:cxnSpLocks noChangeShapeType="1"/>
              <a:stCxn id="820530" idx="2"/>
              <a:endCxn id="820539"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547" name="AutoShape 323"/>
            <p:cNvCxnSpPr>
              <a:cxnSpLocks noChangeShapeType="1"/>
              <a:stCxn id="820529" idx="2"/>
              <a:endCxn id="820534"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548" name="AutoShape 324"/>
            <p:cNvCxnSpPr>
              <a:cxnSpLocks noChangeShapeType="1"/>
              <a:stCxn id="820529" idx="2"/>
              <a:endCxn id="820535"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549" name="AutoShape 325"/>
            <p:cNvCxnSpPr>
              <a:cxnSpLocks noChangeShapeType="1"/>
              <a:stCxn id="820529" idx="2"/>
              <a:endCxn id="820537"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550" name="AutoShape 326"/>
            <p:cNvCxnSpPr>
              <a:cxnSpLocks noChangeShapeType="1"/>
              <a:stCxn id="820529" idx="2"/>
              <a:endCxn id="820538"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551" name="Rectangle 327"/>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552" name="AutoShape 328"/>
            <p:cNvCxnSpPr>
              <a:cxnSpLocks noChangeShapeType="1"/>
              <a:stCxn id="820529" idx="2"/>
              <a:endCxn id="820551"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4" name="Group 329"/>
          <p:cNvGrpSpPr>
            <a:grpSpLocks/>
          </p:cNvGrpSpPr>
          <p:nvPr/>
        </p:nvGrpSpPr>
        <p:grpSpPr bwMode="auto">
          <a:xfrm>
            <a:off x="2286000" y="3505200"/>
            <a:ext cx="2819400" cy="2057400"/>
            <a:chOff x="528" y="1344"/>
            <a:chExt cx="1776" cy="2160"/>
          </a:xfrm>
        </p:grpSpPr>
        <p:sp>
          <p:nvSpPr>
            <p:cNvPr id="820554" name="AutoShape 330"/>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555" name="Rectangle 331"/>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56" name="Rectangle 332"/>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57" name="Rectangle 333"/>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58" name="Rectangle 334"/>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59" name="Rectangle 335"/>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60" name="Rectangle 336"/>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61" name="Rectangle 337"/>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62" name="Rectangle 338"/>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63" name="Rectangle 339"/>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64" name="Rectangle 340"/>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65" name="Rectangle 341"/>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66" name="Rectangle 342"/>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567" name="AutoShape 343"/>
            <p:cNvCxnSpPr>
              <a:cxnSpLocks noChangeShapeType="1"/>
              <a:stCxn id="820555" idx="2"/>
              <a:endCxn id="820558"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568" name="AutoShape 344"/>
            <p:cNvCxnSpPr>
              <a:cxnSpLocks noChangeShapeType="1"/>
              <a:stCxn id="820555" idx="2"/>
              <a:endCxn id="820557"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569" name="AutoShape 345"/>
            <p:cNvCxnSpPr>
              <a:cxnSpLocks noChangeShapeType="1"/>
              <a:stCxn id="820558" idx="2"/>
              <a:endCxn id="820559"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570" name="AutoShape 346"/>
            <p:cNvCxnSpPr>
              <a:cxnSpLocks noChangeShapeType="1"/>
              <a:stCxn id="820558" idx="2"/>
              <a:endCxn id="820560"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571" name="AutoShape 347"/>
            <p:cNvCxnSpPr>
              <a:cxnSpLocks noChangeShapeType="1"/>
              <a:stCxn id="820555" idx="2"/>
              <a:endCxn id="820556"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572" name="AutoShape 348"/>
            <p:cNvCxnSpPr>
              <a:cxnSpLocks noChangeShapeType="1"/>
              <a:stCxn id="820557" idx="2"/>
              <a:endCxn id="820563"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573" name="AutoShape 349"/>
            <p:cNvCxnSpPr>
              <a:cxnSpLocks noChangeShapeType="1"/>
              <a:stCxn id="820557" idx="2"/>
              <a:endCxn id="820566"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574" name="AutoShape 350"/>
            <p:cNvCxnSpPr>
              <a:cxnSpLocks noChangeShapeType="1"/>
              <a:stCxn id="820556" idx="2"/>
              <a:endCxn id="820561"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575" name="AutoShape 351"/>
            <p:cNvCxnSpPr>
              <a:cxnSpLocks noChangeShapeType="1"/>
              <a:stCxn id="820556" idx="2"/>
              <a:endCxn id="820562"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576" name="AutoShape 352"/>
            <p:cNvCxnSpPr>
              <a:cxnSpLocks noChangeShapeType="1"/>
              <a:stCxn id="820556" idx="2"/>
              <a:endCxn id="820564"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577" name="AutoShape 353"/>
            <p:cNvCxnSpPr>
              <a:cxnSpLocks noChangeShapeType="1"/>
              <a:stCxn id="820556" idx="2"/>
              <a:endCxn id="820565"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578" name="Rectangle 354"/>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579" name="AutoShape 355"/>
            <p:cNvCxnSpPr>
              <a:cxnSpLocks noChangeShapeType="1"/>
              <a:stCxn id="820556" idx="2"/>
              <a:endCxn id="820578"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5" name="Group 356"/>
          <p:cNvGrpSpPr>
            <a:grpSpLocks/>
          </p:cNvGrpSpPr>
          <p:nvPr/>
        </p:nvGrpSpPr>
        <p:grpSpPr bwMode="auto">
          <a:xfrm>
            <a:off x="2438400" y="3657600"/>
            <a:ext cx="2819400" cy="2057400"/>
            <a:chOff x="528" y="1344"/>
            <a:chExt cx="1776" cy="2160"/>
          </a:xfrm>
        </p:grpSpPr>
        <p:sp>
          <p:nvSpPr>
            <p:cNvPr id="820581" name="AutoShape 357"/>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582" name="Rectangle 358"/>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83" name="Rectangle 359"/>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84" name="Rectangle 360"/>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85" name="Rectangle 361"/>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86" name="Rectangle 362"/>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87" name="Rectangle 363"/>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88" name="Rectangle 364"/>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89" name="Rectangle 365"/>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90" name="Rectangle 366"/>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91" name="Rectangle 367"/>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92" name="Rectangle 368"/>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93" name="Rectangle 369"/>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594" name="AutoShape 370"/>
            <p:cNvCxnSpPr>
              <a:cxnSpLocks noChangeShapeType="1"/>
              <a:stCxn id="820582" idx="2"/>
              <a:endCxn id="820585"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595" name="AutoShape 371"/>
            <p:cNvCxnSpPr>
              <a:cxnSpLocks noChangeShapeType="1"/>
              <a:stCxn id="820582" idx="2"/>
              <a:endCxn id="820584"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596" name="AutoShape 372"/>
            <p:cNvCxnSpPr>
              <a:cxnSpLocks noChangeShapeType="1"/>
              <a:stCxn id="820585" idx="2"/>
              <a:endCxn id="820586"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597" name="AutoShape 373"/>
            <p:cNvCxnSpPr>
              <a:cxnSpLocks noChangeShapeType="1"/>
              <a:stCxn id="820585" idx="2"/>
              <a:endCxn id="820587"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598" name="AutoShape 374"/>
            <p:cNvCxnSpPr>
              <a:cxnSpLocks noChangeShapeType="1"/>
              <a:stCxn id="820582" idx="2"/>
              <a:endCxn id="820583"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599" name="AutoShape 375"/>
            <p:cNvCxnSpPr>
              <a:cxnSpLocks noChangeShapeType="1"/>
              <a:stCxn id="820584" idx="2"/>
              <a:endCxn id="820590"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600" name="AutoShape 376"/>
            <p:cNvCxnSpPr>
              <a:cxnSpLocks noChangeShapeType="1"/>
              <a:stCxn id="820584" idx="2"/>
              <a:endCxn id="820593"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601" name="AutoShape 377"/>
            <p:cNvCxnSpPr>
              <a:cxnSpLocks noChangeShapeType="1"/>
              <a:stCxn id="820583" idx="2"/>
              <a:endCxn id="820588"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602" name="AutoShape 378"/>
            <p:cNvCxnSpPr>
              <a:cxnSpLocks noChangeShapeType="1"/>
              <a:stCxn id="820583" idx="2"/>
              <a:endCxn id="820589"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603" name="AutoShape 379"/>
            <p:cNvCxnSpPr>
              <a:cxnSpLocks noChangeShapeType="1"/>
              <a:stCxn id="820583" idx="2"/>
              <a:endCxn id="820591"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604" name="AutoShape 380"/>
            <p:cNvCxnSpPr>
              <a:cxnSpLocks noChangeShapeType="1"/>
              <a:stCxn id="820583" idx="2"/>
              <a:endCxn id="820592"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605" name="Rectangle 381"/>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606" name="AutoShape 382"/>
            <p:cNvCxnSpPr>
              <a:cxnSpLocks noChangeShapeType="1"/>
              <a:stCxn id="820583" idx="2"/>
              <a:endCxn id="820605"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6" name="Group 383"/>
          <p:cNvGrpSpPr>
            <a:grpSpLocks/>
          </p:cNvGrpSpPr>
          <p:nvPr/>
        </p:nvGrpSpPr>
        <p:grpSpPr bwMode="auto">
          <a:xfrm>
            <a:off x="2590800" y="3810000"/>
            <a:ext cx="2819400" cy="2057400"/>
            <a:chOff x="528" y="1344"/>
            <a:chExt cx="1776" cy="2160"/>
          </a:xfrm>
        </p:grpSpPr>
        <p:sp>
          <p:nvSpPr>
            <p:cNvPr id="820608" name="AutoShape 384"/>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609" name="Rectangle 385"/>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0" name="Rectangle 386"/>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1" name="Rectangle 387"/>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2" name="Rectangle 388"/>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3" name="Rectangle 389"/>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4" name="Rectangle 390"/>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5" name="Rectangle 391"/>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6" name="Rectangle 392"/>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7" name="Rectangle 393"/>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8" name="Rectangle 394"/>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9" name="Rectangle 395"/>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20" name="Rectangle 396"/>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621" name="AutoShape 397"/>
            <p:cNvCxnSpPr>
              <a:cxnSpLocks noChangeShapeType="1"/>
              <a:stCxn id="820609" idx="2"/>
              <a:endCxn id="820612"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622" name="AutoShape 398"/>
            <p:cNvCxnSpPr>
              <a:cxnSpLocks noChangeShapeType="1"/>
              <a:stCxn id="820609" idx="2"/>
              <a:endCxn id="820611"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623" name="AutoShape 399"/>
            <p:cNvCxnSpPr>
              <a:cxnSpLocks noChangeShapeType="1"/>
              <a:stCxn id="820612" idx="2"/>
              <a:endCxn id="820613"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624" name="AutoShape 400"/>
            <p:cNvCxnSpPr>
              <a:cxnSpLocks noChangeShapeType="1"/>
              <a:stCxn id="820612" idx="2"/>
              <a:endCxn id="820614"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625" name="AutoShape 401"/>
            <p:cNvCxnSpPr>
              <a:cxnSpLocks noChangeShapeType="1"/>
              <a:stCxn id="820609" idx="2"/>
              <a:endCxn id="820610"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626" name="AutoShape 402"/>
            <p:cNvCxnSpPr>
              <a:cxnSpLocks noChangeShapeType="1"/>
              <a:stCxn id="820611" idx="2"/>
              <a:endCxn id="820617"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627" name="AutoShape 403"/>
            <p:cNvCxnSpPr>
              <a:cxnSpLocks noChangeShapeType="1"/>
              <a:stCxn id="820611" idx="2"/>
              <a:endCxn id="820620"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628" name="AutoShape 404"/>
            <p:cNvCxnSpPr>
              <a:cxnSpLocks noChangeShapeType="1"/>
              <a:stCxn id="820610" idx="2"/>
              <a:endCxn id="820615"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629" name="AutoShape 405"/>
            <p:cNvCxnSpPr>
              <a:cxnSpLocks noChangeShapeType="1"/>
              <a:stCxn id="820610" idx="2"/>
              <a:endCxn id="820616"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630" name="AutoShape 406"/>
            <p:cNvCxnSpPr>
              <a:cxnSpLocks noChangeShapeType="1"/>
              <a:stCxn id="820610" idx="2"/>
              <a:endCxn id="820618"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631" name="AutoShape 407"/>
            <p:cNvCxnSpPr>
              <a:cxnSpLocks noChangeShapeType="1"/>
              <a:stCxn id="820610" idx="2"/>
              <a:endCxn id="820619"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632" name="Rectangle 408"/>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633" name="AutoShape 409"/>
            <p:cNvCxnSpPr>
              <a:cxnSpLocks noChangeShapeType="1"/>
              <a:stCxn id="820610" idx="2"/>
              <a:endCxn id="820632"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7" name="Group 410"/>
          <p:cNvGrpSpPr>
            <a:grpSpLocks/>
          </p:cNvGrpSpPr>
          <p:nvPr/>
        </p:nvGrpSpPr>
        <p:grpSpPr bwMode="auto">
          <a:xfrm>
            <a:off x="2743200" y="3962400"/>
            <a:ext cx="2819400" cy="2057400"/>
            <a:chOff x="528" y="1344"/>
            <a:chExt cx="1776" cy="2160"/>
          </a:xfrm>
        </p:grpSpPr>
        <p:sp>
          <p:nvSpPr>
            <p:cNvPr id="820635" name="AutoShape 411"/>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636" name="Rectangle 412"/>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37" name="Rectangle 413"/>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38" name="Rectangle 414"/>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39" name="Rectangle 415"/>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0" name="Rectangle 416"/>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1" name="Rectangle 417"/>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2" name="Rectangle 418"/>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3" name="Rectangle 419"/>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4" name="Rectangle 420"/>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5" name="Rectangle 421"/>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6" name="Rectangle 422"/>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7" name="Rectangle 423"/>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648" name="AutoShape 424"/>
            <p:cNvCxnSpPr>
              <a:cxnSpLocks noChangeShapeType="1"/>
              <a:stCxn id="820636" idx="2"/>
              <a:endCxn id="820639"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649" name="AutoShape 425"/>
            <p:cNvCxnSpPr>
              <a:cxnSpLocks noChangeShapeType="1"/>
              <a:stCxn id="820636" idx="2"/>
              <a:endCxn id="820638"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650" name="AutoShape 426"/>
            <p:cNvCxnSpPr>
              <a:cxnSpLocks noChangeShapeType="1"/>
              <a:stCxn id="820639" idx="2"/>
              <a:endCxn id="820640"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651" name="AutoShape 427"/>
            <p:cNvCxnSpPr>
              <a:cxnSpLocks noChangeShapeType="1"/>
              <a:stCxn id="820639" idx="2"/>
              <a:endCxn id="820641"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652" name="AutoShape 428"/>
            <p:cNvCxnSpPr>
              <a:cxnSpLocks noChangeShapeType="1"/>
              <a:stCxn id="820636" idx="2"/>
              <a:endCxn id="820637"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653" name="AutoShape 429"/>
            <p:cNvCxnSpPr>
              <a:cxnSpLocks noChangeShapeType="1"/>
              <a:stCxn id="820638" idx="2"/>
              <a:endCxn id="820644"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654" name="AutoShape 430"/>
            <p:cNvCxnSpPr>
              <a:cxnSpLocks noChangeShapeType="1"/>
              <a:stCxn id="820638" idx="2"/>
              <a:endCxn id="820647"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655" name="AutoShape 431"/>
            <p:cNvCxnSpPr>
              <a:cxnSpLocks noChangeShapeType="1"/>
              <a:stCxn id="820637" idx="2"/>
              <a:endCxn id="820642"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656" name="AutoShape 432"/>
            <p:cNvCxnSpPr>
              <a:cxnSpLocks noChangeShapeType="1"/>
              <a:stCxn id="820637" idx="2"/>
              <a:endCxn id="820643"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657" name="AutoShape 433"/>
            <p:cNvCxnSpPr>
              <a:cxnSpLocks noChangeShapeType="1"/>
              <a:stCxn id="820637" idx="2"/>
              <a:endCxn id="820645"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658" name="AutoShape 434"/>
            <p:cNvCxnSpPr>
              <a:cxnSpLocks noChangeShapeType="1"/>
              <a:stCxn id="820637" idx="2"/>
              <a:endCxn id="820646"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659" name="Rectangle 435"/>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660" name="AutoShape 436"/>
            <p:cNvCxnSpPr>
              <a:cxnSpLocks noChangeShapeType="1"/>
              <a:stCxn id="820637" idx="2"/>
              <a:endCxn id="820659"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8" name="Group 437"/>
          <p:cNvGrpSpPr>
            <a:grpSpLocks/>
          </p:cNvGrpSpPr>
          <p:nvPr/>
        </p:nvGrpSpPr>
        <p:grpSpPr bwMode="auto">
          <a:xfrm>
            <a:off x="2895600" y="4114800"/>
            <a:ext cx="2819400" cy="2057400"/>
            <a:chOff x="528" y="1344"/>
            <a:chExt cx="1776" cy="2160"/>
          </a:xfrm>
        </p:grpSpPr>
        <p:sp>
          <p:nvSpPr>
            <p:cNvPr id="820662" name="AutoShape 438"/>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663" name="Rectangle 439"/>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64" name="Rectangle 440"/>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65" name="Rectangle 441"/>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66" name="Rectangle 442"/>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67" name="Rectangle 443"/>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68" name="Rectangle 444"/>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69" name="Rectangle 445"/>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70" name="Rectangle 446"/>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71" name="Rectangle 447"/>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72" name="Rectangle 448"/>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73" name="Rectangle 449"/>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74" name="Rectangle 450"/>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675" name="AutoShape 451"/>
            <p:cNvCxnSpPr>
              <a:cxnSpLocks noChangeShapeType="1"/>
              <a:stCxn id="820663" idx="2"/>
              <a:endCxn id="820666"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676" name="AutoShape 452"/>
            <p:cNvCxnSpPr>
              <a:cxnSpLocks noChangeShapeType="1"/>
              <a:stCxn id="820663" idx="2"/>
              <a:endCxn id="820665"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677" name="AutoShape 453"/>
            <p:cNvCxnSpPr>
              <a:cxnSpLocks noChangeShapeType="1"/>
              <a:stCxn id="820666" idx="2"/>
              <a:endCxn id="820667"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678" name="AutoShape 454"/>
            <p:cNvCxnSpPr>
              <a:cxnSpLocks noChangeShapeType="1"/>
              <a:stCxn id="820666" idx="2"/>
              <a:endCxn id="820668"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679" name="AutoShape 455"/>
            <p:cNvCxnSpPr>
              <a:cxnSpLocks noChangeShapeType="1"/>
              <a:stCxn id="820663" idx="2"/>
              <a:endCxn id="820664"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680" name="AutoShape 456"/>
            <p:cNvCxnSpPr>
              <a:cxnSpLocks noChangeShapeType="1"/>
              <a:stCxn id="820665" idx="2"/>
              <a:endCxn id="820671"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681" name="AutoShape 457"/>
            <p:cNvCxnSpPr>
              <a:cxnSpLocks noChangeShapeType="1"/>
              <a:stCxn id="820665" idx="2"/>
              <a:endCxn id="820674"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682" name="AutoShape 458"/>
            <p:cNvCxnSpPr>
              <a:cxnSpLocks noChangeShapeType="1"/>
              <a:stCxn id="820664" idx="2"/>
              <a:endCxn id="820669"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683" name="AutoShape 459"/>
            <p:cNvCxnSpPr>
              <a:cxnSpLocks noChangeShapeType="1"/>
              <a:stCxn id="820664" idx="2"/>
              <a:endCxn id="820670"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684" name="AutoShape 460"/>
            <p:cNvCxnSpPr>
              <a:cxnSpLocks noChangeShapeType="1"/>
              <a:stCxn id="820664" idx="2"/>
              <a:endCxn id="820672"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685" name="AutoShape 461"/>
            <p:cNvCxnSpPr>
              <a:cxnSpLocks noChangeShapeType="1"/>
              <a:stCxn id="820664" idx="2"/>
              <a:endCxn id="820673"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686" name="Rectangle 462"/>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687" name="AutoShape 463"/>
            <p:cNvCxnSpPr>
              <a:cxnSpLocks noChangeShapeType="1"/>
              <a:stCxn id="820664" idx="2"/>
              <a:endCxn id="820686"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9" name="Group 464"/>
          <p:cNvGrpSpPr>
            <a:grpSpLocks/>
          </p:cNvGrpSpPr>
          <p:nvPr/>
        </p:nvGrpSpPr>
        <p:grpSpPr bwMode="auto">
          <a:xfrm>
            <a:off x="3048000" y="4267200"/>
            <a:ext cx="2819400" cy="2057400"/>
            <a:chOff x="528" y="1344"/>
            <a:chExt cx="1776" cy="2160"/>
          </a:xfrm>
        </p:grpSpPr>
        <p:sp>
          <p:nvSpPr>
            <p:cNvPr id="820689" name="AutoShape 465"/>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690" name="Rectangle 466"/>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1" name="Rectangle 467"/>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2" name="Rectangle 468"/>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3" name="Rectangle 469"/>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4" name="Rectangle 470"/>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5" name="Rectangle 471"/>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6" name="Rectangle 472"/>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7" name="Rectangle 473"/>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8" name="Rectangle 474"/>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9" name="Rectangle 475"/>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700" name="Rectangle 476"/>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701" name="Rectangle 477"/>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702" name="AutoShape 478"/>
            <p:cNvCxnSpPr>
              <a:cxnSpLocks noChangeShapeType="1"/>
              <a:stCxn id="820690" idx="2"/>
              <a:endCxn id="820693"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703" name="AutoShape 479"/>
            <p:cNvCxnSpPr>
              <a:cxnSpLocks noChangeShapeType="1"/>
              <a:stCxn id="820690" idx="2"/>
              <a:endCxn id="820692"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704" name="AutoShape 480"/>
            <p:cNvCxnSpPr>
              <a:cxnSpLocks noChangeShapeType="1"/>
              <a:stCxn id="820693" idx="2"/>
              <a:endCxn id="820694"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705" name="AutoShape 481"/>
            <p:cNvCxnSpPr>
              <a:cxnSpLocks noChangeShapeType="1"/>
              <a:stCxn id="820693" idx="2"/>
              <a:endCxn id="820695"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706" name="AutoShape 482"/>
            <p:cNvCxnSpPr>
              <a:cxnSpLocks noChangeShapeType="1"/>
              <a:stCxn id="820690" idx="2"/>
              <a:endCxn id="820691"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707" name="AutoShape 483"/>
            <p:cNvCxnSpPr>
              <a:cxnSpLocks noChangeShapeType="1"/>
              <a:stCxn id="820692" idx="2"/>
              <a:endCxn id="820698"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708" name="AutoShape 484"/>
            <p:cNvCxnSpPr>
              <a:cxnSpLocks noChangeShapeType="1"/>
              <a:stCxn id="820692" idx="2"/>
              <a:endCxn id="820701"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709" name="AutoShape 485"/>
            <p:cNvCxnSpPr>
              <a:cxnSpLocks noChangeShapeType="1"/>
              <a:stCxn id="820691" idx="2"/>
              <a:endCxn id="820696"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710" name="AutoShape 486"/>
            <p:cNvCxnSpPr>
              <a:cxnSpLocks noChangeShapeType="1"/>
              <a:stCxn id="820691" idx="2"/>
              <a:endCxn id="820697"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711" name="AutoShape 487"/>
            <p:cNvCxnSpPr>
              <a:cxnSpLocks noChangeShapeType="1"/>
              <a:stCxn id="820691" idx="2"/>
              <a:endCxn id="820699"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712" name="AutoShape 488"/>
            <p:cNvCxnSpPr>
              <a:cxnSpLocks noChangeShapeType="1"/>
              <a:stCxn id="820691" idx="2"/>
              <a:endCxn id="820700"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713" name="Rectangle 489"/>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714" name="AutoShape 490"/>
            <p:cNvCxnSpPr>
              <a:cxnSpLocks noChangeShapeType="1"/>
              <a:stCxn id="820691" idx="2"/>
              <a:endCxn id="820713"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20" name="Group 491"/>
          <p:cNvGrpSpPr>
            <a:grpSpLocks/>
          </p:cNvGrpSpPr>
          <p:nvPr/>
        </p:nvGrpSpPr>
        <p:grpSpPr bwMode="auto">
          <a:xfrm>
            <a:off x="3198813" y="4419600"/>
            <a:ext cx="2819400" cy="2057400"/>
            <a:chOff x="528" y="1344"/>
            <a:chExt cx="1776" cy="2160"/>
          </a:xfrm>
        </p:grpSpPr>
        <p:sp>
          <p:nvSpPr>
            <p:cNvPr id="820716" name="AutoShape 492"/>
            <p:cNvSpPr>
              <a:spLocks noChangeArrowheads="1"/>
            </p:cNvSpPr>
            <p:nvPr/>
          </p:nvSpPr>
          <p:spPr bwMode="auto">
            <a:xfrm>
              <a:off x="528" y="1344"/>
              <a:ext cx="1776" cy="2160"/>
            </a:xfrm>
            <a:prstGeom prst="cube">
              <a:avLst>
                <a:gd name="adj" fmla="val 3000"/>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17" name="Rectangle 493"/>
            <p:cNvSpPr>
              <a:spLocks noChangeArrowheads="1"/>
            </p:cNvSpPr>
            <p:nvPr/>
          </p:nvSpPr>
          <p:spPr bwMode="auto">
            <a:xfrm>
              <a:off x="1392" y="1536"/>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18" name="Rectangle 494"/>
            <p:cNvSpPr>
              <a:spLocks noChangeArrowheads="1"/>
            </p:cNvSpPr>
            <p:nvPr/>
          </p:nvSpPr>
          <p:spPr bwMode="auto">
            <a:xfrm>
              <a:off x="1248" y="2256"/>
              <a:ext cx="192" cy="192"/>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19" name="Rectangle 495"/>
            <p:cNvSpPr>
              <a:spLocks noChangeArrowheads="1"/>
            </p:cNvSpPr>
            <p:nvPr/>
          </p:nvSpPr>
          <p:spPr bwMode="auto">
            <a:xfrm>
              <a:off x="1872" y="1728"/>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0" name="Rectangle 496"/>
            <p:cNvSpPr>
              <a:spLocks noChangeArrowheads="1"/>
            </p:cNvSpPr>
            <p:nvPr/>
          </p:nvSpPr>
          <p:spPr bwMode="auto">
            <a:xfrm>
              <a:off x="720" y="1824"/>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1" name="Rectangle 497"/>
            <p:cNvSpPr>
              <a:spLocks noChangeArrowheads="1"/>
            </p:cNvSpPr>
            <p:nvPr/>
          </p:nvSpPr>
          <p:spPr bwMode="auto">
            <a:xfrm>
              <a:off x="624" y="2208"/>
              <a:ext cx="192" cy="192"/>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2" name="Rectangle 498"/>
            <p:cNvSpPr>
              <a:spLocks noChangeArrowheads="1"/>
            </p:cNvSpPr>
            <p:nvPr/>
          </p:nvSpPr>
          <p:spPr bwMode="auto">
            <a:xfrm flipV="1">
              <a:off x="912" y="2208"/>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3" name="Rectangle 499"/>
            <p:cNvSpPr>
              <a:spLocks noChangeArrowheads="1"/>
            </p:cNvSpPr>
            <p:nvPr/>
          </p:nvSpPr>
          <p:spPr bwMode="auto">
            <a:xfrm>
              <a:off x="816" y="2880"/>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4" name="Rectangle 500"/>
            <p:cNvSpPr>
              <a:spLocks noChangeArrowheads="1"/>
            </p:cNvSpPr>
            <p:nvPr/>
          </p:nvSpPr>
          <p:spPr bwMode="auto">
            <a:xfrm>
              <a:off x="1056" y="2880"/>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5" name="Rectangle 501"/>
            <p:cNvSpPr>
              <a:spLocks noChangeArrowheads="1"/>
            </p:cNvSpPr>
            <p:nvPr/>
          </p:nvSpPr>
          <p:spPr bwMode="auto">
            <a:xfrm>
              <a:off x="1584" y="2064"/>
              <a:ext cx="192" cy="192"/>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6" name="Rectangle 502"/>
            <p:cNvSpPr>
              <a:spLocks noChangeArrowheads="1"/>
            </p:cNvSpPr>
            <p:nvPr/>
          </p:nvSpPr>
          <p:spPr bwMode="auto">
            <a:xfrm>
              <a:off x="1296" y="2880"/>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7" name="Rectangle 503"/>
            <p:cNvSpPr>
              <a:spLocks noChangeArrowheads="1"/>
            </p:cNvSpPr>
            <p:nvPr/>
          </p:nvSpPr>
          <p:spPr bwMode="auto">
            <a:xfrm>
              <a:off x="1584" y="2880"/>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8" name="Rectangle 504"/>
            <p:cNvSpPr>
              <a:spLocks noChangeArrowheads="1"/>
            </p:cNvSpPr>
            <p:nvPr/>
          </p:nvSpPr>
          <p:spPr bwMode="auto">
            <a:xfrm>
              <a:off x="2016" y="2112"/>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729" name="AutoShape 505"/>
            <p:cNvCxnSpPr>
              <a:cxnSpLocks noChangeShapeType="1"/>
              <a:stCxn id="820717" idx="2"/>
              <a:endCxn id="820720"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730" name="AutoShape 506"/>
            <p:cNvCxnSpPr>
              <a:cxnSpLocks noChangeShapeType="1"/>
              <a:stCxn id="820717" idx="2"/>
              <a:endCxn id="820719"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731" name="AutoShape 507"/>
            <p:cNvCxnSpPr>
              <a:cxnSpLocks noChangeShapeType="1"/>
              <a:stCxn id="820720" idx="2"/>
              <a:endCxn id="820721"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732" name="AutoShape 508"/>
            <p:cNvCxnSpPr>
              <a:cxnSpLocks noChangeShapeType="1"/>
              <a:stCxn id="820720" idx="2"/>
              <a:endCxn id="820722"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733" name="AutoShape 509"/>
            <p:cNvCxnSpPr>
              <a:cxnSpLocks noChangeShapeType="1"/>
              <a:stCxn id="820717" idx="2"/>
              <a:endCxn id="820718"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734" name="AutoShape 510"/>
            <p:cNvCxnSpPr>
              <a:cxnSpLocks noChangeShapeType="1"/>
              <a:stCxn id="820719" idx="2"/>
              <a:endCxn id="820725"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735" name="AutoShape 511"/>
            <p:cNvCxnSpPr>
              <a:cxnSpLocks noChangeShapeType="1"/>
              <a:stCxn id="820719" idx="2"/>
              <a:endCxn id="820728"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736" name="AutoShape 512"/>
            <p:cNvCxnSpPr>
              <a:cxnSpLocks noChangeShapeType="1"/>
              <a:stCxn id="820718" idx="2"/>
              <a:endCxn id="820723"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737" name="AutoShape 513"/>
            <p:cNvCxnSpPr>
              <a:cxnSpLocks noChangeShapeType="1"/>
              <a:stCxn id="820718" idx="2"/>
              <a:endCxn id="820724"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738" name="AutoShape 514"/>
            <p:cNvCxnSpPr>
              <a:cxnSpLocks noChangeShapeType="1"/>
              <a:stCxn id="820718" idx="2"/>
              <a:endCxn id="820726"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739" name="AutoShape 515"/>
            <p:cNvCxnSpPr>
              <a:cxnSpLocks noChangeShapeType="1"/>
              <a:stCxn id="820718" idx="2"/>
              <a:endCxn id="820727"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740" name="Rectangle 516"/>
            <p:cNvSpPr>
              <a:spLocks noChangeArrowheads="1"/>
            </p:cNvSpPr>
            <p:nvPr/>
          </p:nvSpPr>
          <p:spPr bwMode="auto">
            <a:xfrm>
              <a:off x="1920" y="2880"/>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741" name="AutoShape 517"/>
            <p:cNvCxnSpPr>
              <a:cxnSpLocks noChangeShapeType="1"/>
              <a:stCxn id="820718" idx="2"/>
              <a:endCxn id="820740"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sp>
        <p:nvSpPr>
          <p:cNvPr id="820742" name="Text Box 518"/>
          <p:cNvSpPr txBox="1">
            <a:spLocks noChangeArrowheads="1"/>
          </p:cNvSpPr>
          <p:nvPr/>
        </p:nvSpPr>
        <p:spPr bwMode="auto">
          <a:xfrm>
            <a:off x="381000" y="1752600"/>
            <a:ext cx="290513" cy="304800"/>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0</a:t>
            </a:r>
          </a:p>
        </p:txBody>
      </p:sp>
      <p:sp>
        <p:nvSpPr>
          <p:cNvPr id="820743" name="Text Box 519"/>
          <p:cNvSpPr txBox="1">
            <a:spLocks noChangeArrowheads="1"/>
          </p:cNvSpPr>
          <p:nvPr/>
        </p:nvSpPr>
        <p:spPr bwMode="auto">
          <a:xfrm>
            <a:off x="554939" y="1903512"/>
            <a:ext cx="247434"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a:t>
            </a:r>
          </a:p>
        </p:txBody>
      </p:sp>
      <p:sp>
        <p:nvSpPr>
          <p:cNvPr id="820744" name="Text Box 520"/>
          <p:cNvSpPr txBox="1">
            <a:spLocks noChangeArrowheads="1"/>
          </p:cNvSpPr>
          <p:nvPr/>
        </p:nvSpPr>
        <p:spPr bwMode="auto">
          <a:xfrm>
            <a:off x="697258" y="2055912"/>
            <a:ext cx="267596"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2</a:t>
            </a:r>
          </a:p>
        </p:txBody>
      </p:sp>
      <p:sp>
        <p:nvSpPr>
          <p:cNvPr id="820745" name="Text Box 521"/>
          <p:cNvSpPr txBox="1">
            <a:spLocks noChangeArrowheads="1"/>
          </p:cNvSpPr>
          <p:nvPr/>
        </p:nvSpPr>
        <p:spPr bwMode="auto">
          <a:xfrm>
            <a:off x="847510" y="2208312"/>
            <a:ext cx="271892"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3</a:t>
            </a:r>
          </a:p>
        </p:txBody>
      </p:sp>
      <p:sp>
        <p:nvSpPr>
          <p:cNvPr id="820746" name="Text Box 522"/>
          <p:cNvSpPr txBox="1">
            <a:spLocks noChangeArrowheads="1"/>
          </p:cNvSpPr>
          <p:nvPr/>
        </p:nvSpPr>
        <p:spPr bwMode="auto">
          <a:xfrm>
            <a:off x="990600" y="2362200"/>
            <a:ext cx="290513" cy="304800"/>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4</a:t>
            </a:r>
          </a:p>
        </p:txBody>
      </p:sp>
      <p:sp>
        <p:nvSpPr>
          <p:cNvPr id="820747" name="Text Box 523"/>
          <p:cNvSpPr txBox="1">
            <a:spLocks noChangeArrowheads="1"/>
          </p:cNvSpPr>
          <p:nvPr/>
        </p:nvSpPr>
        <p:spPr bwMode="auto">
          <a:xfrm>
            <a:off x="1151828" y="2513112"/>
            <a:ext cx="272856"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5</a:t>
            </a:r>
          </a:p>
        </p:txBody>
      </p:sp>
      <p:sp>
        <p:nvSpPr>
          <p:cNvPr id="820748" name="Text Box 524"/>
          <p:cNvSpPr txBox="1">
            <a:spLocks noChangeArrowheads="1"/>
          </p:cNvSpPr>
          <p:nvPr/>
        </p:nvSpPr>
        <p:spPr bwMode="auto">
          <a:xfrm>
            <a:off x="1295400" y="2667000"/>
            <a:ext cx="290513" cy="304800"/>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6</a:t>
            </a:r>
          </a:p>
        </p:txBody>
      </p:sp>
      <p:sp>
        <p:nvSpPr>
          <p:cNvPr id="820749" name="Text Box 525"/>
          <p:cNvSpPr txBox="1">
            <a:spLocks noChangeArrowheads="1"/>
          </p:cNvSpPr>
          <p:nvPr/>
        </p:nvSpPr>
        <p:spPr bwMode="auto">
          <a:xfrm>
            <a:off x="1458294" y="2817912"/>
            <a:ext cx="269525"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7</a:t>
            </a:r>
          </a:p>
        </p:txBody>
      </p:sp>
      <p:sp>
        <p:nvSpPr>
          <p:cNvPr id="820750" name="Text Box 526"/>
          <p:cNvSpPr txBox="1">
            <a:spLocks noChangeArrowheads="1"/>
          </p:cNvSpPr>
          <p:nvPr/>
        </p:nvSpPr>
        <p:spPr bwMode="auto">
          <a:xfrm>
            <a:off x="1600200" y="2971800"/>
            <a:ext cx="290513" cy="304800"/>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8</a:t>
            </a:r>
          </a:p>
        </p:txBody>
      </p:sp>
      <p:sp>
        <p:nvSpPr>
          <p:cNvPr id="820751" name="Text Box 527"/>
          <p:cNvSpPr txBox="1">
            <a:spLocks noChangeArrowheads="1"/>
          </p:cNvSpPr>
          <p:nvPr/>
        </p:nvSpPr>
        <p:spPr bwMode="auto">
          <a:xfrm>
            <a:off x="1700213" y="3124200"/>
            <a:ext cx="290512" cy="304800"/>
          </a:xfrm>
          <a:prstGeom prst="rect">
            <a:avLst/>
          </a:prstGeom>
          <a:noFill/>
          <a:ln w="12700">
            <a:noFill/>
            <a:miter lim="800000"/>
            <a:headEnd/>
            <a:tailEnd/>
          </a:ln>
          <a:effectLst/>
        </p:spPr>
        <p:txBody>
          <a:bodyPr wrap="none" anchor="ctr">
            <a:prstTxWarp prst="textNoShape">
              <a:avLst/>
            </a:prstTxWarp>
            <a:spAutoFit/>
          </a:bodyPr>
          <a:lstStyle/>
          <a:p>
            <a:pPr>
              <a:spcBef>
                <a:spcPct val="50000"/>
              </a:spcBef>
            </a:pPr>
            <a:r>
              <a:rPr lang="en-US" sz="1400" dirty="0">
                <a:solidFill>
                  <a:srgbClr val="000000"/>
                </a:solidFill>
              </a:rPr>
              <a:t>9</a:t>
            </a:r>
          </a:p>
        </p:txBody>
      </p:sp>
      <p:sp>
        <p:nvSpPr>
          <p:cNvPr id="820752" name="Text Box 528"/>
          <p:cNvSpPr txBox="1">
            <a:spLocks noChangeArrowheads="1"/>
          </p:cNvSpPr>
          <p:nvPr/>
        </p:nvSpPr>
        <p:spPr bwMode="auto">
          <a:xfrm>
            <a:off x="1878022" y="3275112"/>
            <a:ext cx="346056"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10</a:t>
            </a:r>
          </a:p>
        </p:txBody>
      </p:sp>
      <p:sp>
        <p:nvSpPr>
          <p:cNvPr id="820753" name="Text Box 529"/>
          <p:cNvSpPr txBox="1">
            <a:spLocks noChangeArrowheads="1"/>
          </p:cNvSpPr>
          <p:nvPr/>
        </p:nvSpPr>
        <p:spPr bwMode="auto">
          <a:xfrm>
            <a:off x="2048350" y="3427512"/>
            <a:ext cx="310201"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11</a:t>
            </a:r>
          </a:p>
        </p:txBody>
      </p:sp>
      <p:sp>
        <p:nvSpPr>
          <p:cNvPr id="820754" name="Text Box 530"/>
          <p:cNvSpPr txBox="1">
            <a:spLocks noChangeArrowheads="1"/>
          </p:cNvSpPr>
          <p:nvPr/>
        </p:nvSpPr>
        <p:spPr bwMode="auto">
          <a:xfrm>
            <a:off x="2190668" y="3579912"/>
            <a:ext cx="330364"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12</a:t>
            </a:r>
          </a:p>
        </p:txBody>
      </p:sp>
      <p:sp>
        <p:nvSpPr>
          <p:cNvPr id="820755" name="Text Box 531"/>
          <p:cNvSpPr txBox="1">
            <a:spLocks noChangeArrowheads="1"/>
          </p:cNvSpPr>
          <p:nvPr/>
        </p:nvSpPr>
        <p:spPr bwMode="auto">
          <a:xfrm>
            <a:off x="2340921" y="3732312"/>
            <a:ext cx="334659"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13</a:t>
            </a:r>
          </a:p>
        </p:txBody>
      </p:sp>
      <p:sp>
        <p:nvSpPr>
          <p:cNvPr id="820756" name="Text Box 532"/>
          <p:cNvSpPr txBox="1">
            <a:spLocks noChangeArrowheads="1"/>
          </p:cNvSpPr>
          <p:nvPr/>
        </p:nvSpPr>
        <p:spPr bwMode="auto">
          <a:xfrm>
            <a:off x="2489069" y="3884712"/>
            <a:ext cx="343163"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14</a:t>
            </a:r>
          </a:p>
        </p:txBody>
      </p:sp>
      <p:sp>
        <p:nvSpPr>
          <p:cNvPr id="820757" name="Text Box 533"/>
          <p:cNvSpPr txBox="1">
            <a:spLocks noChangeArrowheads="1"/>
          </p:cNvSpPr>
          <p:nvPr/>
        </p:nvSpPr>
        <p:spPr bwMode="auto">
          <a:xfrm>
            <a:off x="2645238" y="4037112"/>
            <a:ext cx="335624"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15</a:t>
            </a:r>
          </a:p>
        </p:txBody>
      </p:sp>
      <p:sp>
        <p:nvSpPr>
          <p:cNvPr id="820758" name="Text Box 534"/>
          <p:cNvSpPr txBox="1">
            <a:spLocks noChangeArrowheads="1"/>
          </p:cNvSpPr>
          <p:nvPr/>
        </p:nvSpPr>
        <p:spPr bwMode="auto">
          <a:xfrm>
            <a:off x="2792203" y="4189512"/>
            <a:ext cx="346494"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16</a:t>
            </a:r>
          </a:p>
        </p:txBody>
      </p:sp>
      <p:sp>
        <p:nvSpPr>
          <p:cNvPr id="820759" name="Text Box 535"/>
          <p:cNvSpPr txBox="1">
            <a:spLocks noChangeArrowheads="1"/>
          </p:cNvSpPr>
          <p:nvPr/>
        </p:nvSpPr>
        <p:spPr bwMode="auto">
          <a:xfrm>
            <a:off x="2951704" y="4341912"/>
            <a:ext cx="332292"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17</a:t>
            </a:r>
          </a:p>
        </p:txBody>
      </p:sp>
      <p:sp>
        <p:nvSpPr>
          <p:cNvPr id="820760" name="Text Box 536"/>
          <p:cNvSpPr txBox="1">
            <a:spLocks noChangeArrowheads="1"/>
          </p:cNvSpPr>
          <p:nvPr/>
        </p:nvSpPr>
        <p:spPr bwMode="auto">
          <a:xfrm>
            <a:off x="3097135" y="4494312"/>
            <a:ext cx="346231"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18</a:t>
            </a:r>
          </a:p>
        </p:txBody>
      </p:sp>
      <p:grpSp>
        <p:nvGrpSpPr>
          <p:cNvPr id="21" name="Group 537"/>
          <p:cNvGrpSpPr>
            <a:grpSpLocks/>
          </p:cNvGrpSpPr>
          <p:nvPr/>
        </p:nvGrpSpPr>
        <p:grpSpPr bwMode="auto">
          <a:xfrm>
            <a:off x="5753100" y="1729740"/>
            <a:ext cx="2819400" cy="2057400"/>
            <a:chOff x="552" y="1400"/>
            <a:chExt cx="1776" cy="2160"/>
          </a:xfrm>
        </p:grpSpPr>
        <p:sp>
          <p:nvSpPr>
            <p:cNvPr id="820762" name="AutoShape 538"/>
            <p:cNvSpPr>
              <a:spLocks noChangeArrowheads="1"/>
            </p:cNvSpPr>
            <p:nvPr/>
          </p:nvSpPr>
          <p:spPr bwMode="auto">
            <a:xfrm>
              <a:off x="552" y="1400"/>
              <a:ext cx="1776" cy="2160"/>
            </a:xfrm>
            <a:prstGeom prst="cube">
              <a:avLst>
                <a:gd name="adj" fmla="val 3000"/>
              </a:avLst>
            </a:prstGeom>
            <a:solidFill>
              <a:schemeClr val="accent1"/>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63" name="Rectangle 539"/>
            <p:cNvSpPr>
              <a:spLocks noChangeArrowheads="1"/>
            </p:cNvSpPr>
            <p:nvPr/>
          </p:nvSpPr>
          <p:spPr bwMode="auto">
            <a:xfrm>
              <a:off x="1392" y="1536"/>
              <a:ext cx="192" cy="144"/>
            </a:xfrm>
            <a:prstGeom prst="rect">
              <a:avLst/>
            </a:prstGeom>
            <a:solidFill>
              <a:schemeClr val="accent1"/>
            </a:solidFill>
            <a:ln w="12700">
              <a:solidFill>
                <a:schemeClr val="accent4"/>
              </a:solidFill>
              <a:miter lim="800000"/>
              <a:headEnd/>
              <a:tailEnd/>
            </a:ln>
            <a:effectLst/>
          </p:spPr>
          <p:txBody>
            <a:bodyPr anchor="ctr">
              <a:prstTxWarp prst="textNoShape">
                <a:avLst/>
              </a:prstTxWarp>
              <a:spAutoFit/>
            </a:bodyPr>
            <a:lstStyle/>
            <a:p>
              <a:endParaRPr lang="en-US"/>
            </a:p>
          </p:txBody>
        </p:sp>
        <p:sp>
          <p:nvSpPr>
            <p:cNvPr id="820764" name="Rectangle 540"/>
            <p:cNvSpPr>
              <a:spLocks noChangeArrowheads="1"/>
            </p:cNvSpPr>
            <p:nvPr/>
          </p:nvSpPr>
          <p:spPr bwMode="auto">
            <a:xfrm>
              <a:off x="1248" y="2256"/>
              <a:ext cx="192" cy="192"/>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65" name="Rectangle 541"/>
            <p:cNvSpPr>
              <a:spLocks noChangeArrowheads="1"/>
            </p:cNvSpPr>
            <p:nvPr/>
          </p:nvSpPr>
          <p:spPr bwMode="auto">
            <a:xfrm>
              <a:off x="1872" y="1728"/>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66" name="Rectangle 542"/>
            <p:cNvSpPr>
              <a:spLocks noChangeArrowheads="1"/>
            </p:cNvSpPr>
            <p:nvPr/>
          </p:nvSpPr>
          <p:spPr bwMode="auto">
            <a:xfrm>
              <a:off x="720" y="1824"/>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67" name="Rectangle 543"/>
            <p:cNvSpPr>
              <a:spLocks noChangeArrowheads="1"/>
            </p:cNvSpPr>
            <p:nvPr/>
          </p:nvSpPr>
          <p:spPr bwMode="auto">
            <a:xfrm>
              <a:off x="624" y="2208"/>
              <a:ext cx="192" cy="192"/>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68" name="Rectangle 544"/>
            <p:cNvSpPr>
              <a:spLocks noChangeArrowheads="1"/>
            </p:cNvSpPr>
            <p:nvPr/>
          </p:nvSpPr>
          <p:spPr bwMode="auto">
            <a:xfrm flipV="1">
              <a:off x="912" y="2208"/>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69" name="Rectangle 545"/>
            <p:cNvSpPr>
              <a:spLocks noChangeArrowheads="1"/>
            </p:cNvSpPr>
            <p:nvPr/>
          </p:nvSpPr>
          <p:spPr bwMode="auto">
            <a:xfrm>
              <a:off x="816" y="2880"/>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70" name="Rectangle 546"/>
            <p:cNvSpPr>
              <a:spLocks noChangeArrowheads="1"/>
            </p:cNvSpPr>
            <p:nvPr/>
          </p:nvSpPr>
          <p:spPr bwMode="auto">
            <a:xfrm>
              <a:off x="1056" y="2880"/>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71" name="Rectangle 547"/>
            <p:cNvSpPr>
              <a:spLocks noChangeArrowheads="1"/>
            </p:cNvSpPr>
            <p:nvPr/>
          </p:nvSpPr>
          <p:spPr bwMode="auto">
            <a:xfrm>
              <a:off x="1584" y="2064"/>
              <a:ext cx="192" cy="192"/>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72" name="Rectangle 548"/>
            <p:cNvSpPr>
              <a:spLocks noChangeArrowheads="1"/>
            </p:cNvSpPr>
            <p:nvPr/>
          </p:nvSpPr>
          <p:spPr bwMode="auto">
            <a:xfrm>
              <a:off x="1296" y="2880"/>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73" name="Rectangle 549"/>
            <p:cNvSpPr>
              <a:spLocks noChangeArrowheads="1"/>
            </p:cNvSpPr>
            <p:nvPr/>
          </p:nvSpPr>
          <p:spPr bwMode="auto">
            <a:xfrm>
              <a:off x="1584" y="2880"/>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74" name="Rectangle 550"/>
            <p:cNvSpPr>
              <a:spLocks noChangeArrowheads="1"/>
            </p:cNvSpPr>
            <p:nvPr/>
          </p:nvSpPr>
          <p:spPr bwMode="auto">
            <a:xfrm>
              <a:off x="2016" y="2112"/>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cxnSp>
          <p:nvCxnSpPr>
            <p:cNvPr id="820775" name="AutoShape 551"/>
            <p:cNvCxnSpPr>
              <a:cxnSpLocks noChangeShapeType="1"/>
              <a:stCxn id="820763" idx="2"/>
              <a:endCxn id="820766" idx="3"/>
            </p:cNvCxnSpPr>
            <p:nvPr/>
          </p:nvCxnSpPr>
          <p:spPr bwMode="auto">
            <a:xfrm flipH="1">
              <a:off x="912" y="1680"/>
              <a:ext cx="576" cy="216"/>
            </a:xfrm>
            <a:prstGeom prst="straightConnector1">
              <a:avLst/>
            </a:prstGeom>
            <a:noFill/>
            <a:ln w="12700">
              <a:solidFill>
                <a:srgbClr val="064573"/>
              </a:solidFill>
              <a:round/>
              <a:headEnd type="oval" w="med" len="med"/>
              <a:tailEnd type="triangle" w="med" len="med"/>
            </a:ln>
            <a:effectLst/>
          </p:spPr>
        </p:cxnSp>
        <p:cxnSp>
          <p:nvCxnSpPr>
            <p:cNvPr id="820776" name="AutoShape 552"/>
            <p:cNvCxnSpPr>
              <a:cxnSpLocks noChangeShapeType="1"/>
              <a:stCxn id="820763" idx="2"/>
              <a:endCxn id="820765" idx="1"/>
            </p:cNvCxnSpPr>
            <p:nvPr/>
          </p:nvCxnSpPr>
          <p:spPr bwMode="auto">
            <a:xfrm>
              <a:off x="1488" y="1680"/>
              <a:ext cx="384" cy="120"/>
            </a:xfrm>
            <a:prstGeom prst="straightConnector1">
              <a:avLst/>
            </a:prstGeom>
            <a:noFill/>
            <a:ln w="12700">
              <a:solidFill>
                <a:srgbClr val="064573"/>
              </a:solidFill>
              <a:round/>
              <a:headEnd type="oval" w="med" len="med"/>
              <a:tailEnd type="triangle" w="med" len="med"/>
            </a:ln>
            <a:effectLst/>
          </p:spPr>
        </p:cxnSp>
        <p:cxnSp>
          <p:nvCxnSpPr>
            <p:cNvPr id="820777" name="AutoShape 553"/>
            <p:cNvCxnSpPr>
              <a:cxnSpLocks noChangeShapeType="1"/>
              <a:stCxn id="820766" idx="2"/>
              <a:endCxn id="820767" idx="0"/>
            </p:cNvCxnSpPr>
            <p:nvPr/>
          </p:nvCxnSpPr>
          <p:spPr bwMode="auto">
            <a:xfrm flipH="1">
              <a:off x="720" y="1968"/>
              <a:ext cx="96" cy="240"/>
            </a:xfrm>
            <a:prstGeom prst="straightConnector1">
              <a:avLst/>
            </a:prstGeom>
            <a:noFill/>
            <a:ln w="12700">
              <a:solidFill>
                <a:srgbClr val="064573"/>
              </a:solidFill>
              <a:round/>
              <a:headEnd type="oval" w="med" len="med"/>
              <a:tailEnd type="triangle" w="med" len="med"/>
            </a:ln>
            <a:effectLst/>
          </p:spPr>
        </p:cxnSp>
        <p:cxnSp>
          <p:nvCxnSpPr>
            <p:cNvPr id="820778" name="AutoShape 554"/>
            <p:cNvCxnSpPr>
              <a:cxnSpLocks noChangeShapeType="1"/>
              <a:stCxn id="820766" idx="2"/>
              <a:endCxn id="820768" idx="2"/>
            </p:cNvCxnSpPr>
            <p:nvPr/>
          </p:nvCxnSpPr>
          <p:spPr bwMode="auto">
            <a:xfrm>
              <a:off x="816" y="1968"/>
              <a:ext cx="191" cy="240"/>
            </a:xfrm>
            <a:prstGeom prst="straightConnector1">
              <a:avLst/>
            </a:prstGeom>
            <a:noFill/>
            <a:ln w="12700">
              <a:solidFill>
                <a:srgbClr val="064573"/>
              </a:solidFill>
              <a:round/>
              <a:headEnd type="oval" w="med" len="med"/>
              <a:tailEnd type="triangle" w="med" len="med"/>
            </a:ln>
            <a:effectLst/>
          </p:spPr>
        </p:cxnSp>
        <p:cxnSp>
          <p:nvCxnSpPr>
            <p:cNvPr id="820779" name="AutoShape 555"/>
            <p:cNvCxnSpPr>
              <a:cxnSpLocks noChangeShapeType="1"/>
              <a:stCxn id="820763" idx="2"/>
              <a:endCxn id="820764" idx="0"/>
            </p:cNvCxnSpPr>
            <p:nvPr/>
          </p:nvCxnSpPr>
          <p:spPr bwMode="auto">
            <a:xfrm flipH="1">
              <a:off x="1344" y="1680"/>
              <a:ext cx="144" cy="576"/>
            </a:xfrm>
            <a:prstGeom prst="straightConnector1">
              <a:avLst/>
            </a:prstGeom>
            <a:noFill/>
            <a:ln w="12700">
              <a:solidFill>
                <a:schemeClr val="accent3">
                  <a:lumMod val="50000"/>
                </a:schemeClr>
              </a:solidFill>
              <a:round/>
              <a:headEnd type="oval" w="med" len="med"/>
              <a:tailEnd type="triangle" w="med" len="med"/>
            </a:ln>
            <a:effectLst/>
          </p:spPr>
        </p:cxnSp>
        <p:cxnSp>
          <p:nvCxnSpPr>
            <p:cNvPr id="820780" name="AutoShape 556"/>
            <p:cNvCxnSpPr>
              <a:cxnSpLocks noChangeShapeType="1"/>
              <a:stCxn id="820765" idx="2"/>
              <a:endCxn id="820771" idx="0"/>
            </p:cNvCxnSpPr>
            <p:nvPr/>
          </p:nvCxnSpPr>
          <p:spPr bwMode="auto">
            <a:xfrm flipH="1">
              <a:off x="1680" y="1872"/>
              <a:ext cx="288" cy="192"/>
            </a:xfrm>
            <a:prstGeom prst="straightConnector1">
              <a:avLst/>
            </a:prstGeom>
            <a:noFill/>
            <a:ln w="12700">
              <a:solidFill>
                <a:srgbClr val="064573"/>
              </a:solidFill>
              <a:round/>
              <a:headEnd type="oval" w="med" len="med"/>
              <a:tailEnd type="triangle" w="med" len="med"/>
            </a:ln>
            <a:effectLst/>
          </p:spPr>
        </p:cxnSp>
        <p:cxnSp>
          <p:nvCxnSpPr>
            <p:cNvPr id="820781" name="AutoShape 557"/>
            <p:cNvCxnSpPr>
              <a:cxnSpLocks noChangeShapeType="1"/>
              <a:stCxn id="820765" idx="2"/>
              <a:endCxn id="820774" idx="0"/>
            </p:cNvCxnSpPr>
            <p:nvPr/>
          </p:nvCxnSpPr>
          <p:spPr bwMode="auto">
            <a:xfrm>
              <a:off x="1968" y="1872"/>
              <a:ext cx="144" cy="240"/>
            </a:xfrm>
            <a:prstGeom prst="straightConnector1">
              <a:avLst/>
            </a:prstGeom>
            <a:noFill/>
            <a:ln w="12700">
              <a:solidFill>
                <a:srgbClr val="064573"/>
              </a:solidFill>
              <a:round/>
              <a:headEnd type="oval" w="med" len="med"/>
              <a:tailEnd type="triangle" w="med" len="med"/>
            </a:ln>
            <a:effectLst/>
          </p:spPr>
        </p:cxnSp>
        <p:cxnSp>
          <p:nvCxnSpPr>
            <p:cNvPr id="820782" name="AutoShape 558"/>
            <p:cNvCxnSpPr>
              <a:cxnSpLocks noChangeShapeType="1"/>
              <a:stCxn id="820764" idx="2"/>
              <a:endCxn id="820769" idx="0"/>
            </p:cNvCxnSpPr>
            <p:nvPr/>
          </p:nvCxnSpPr>
          <p:spPr bwMode="auto">
            <a:xfrm flipH="1">
              <a:off x="912" y="2448"/>
              <a:ext cx="432" cy="432"/>
            </a:xfrm>
            <a:prstGeom prst="straightConnector1">
              <a:avLst/>
            </a:prstGeom>
            <a:noFill/>
            <a:ln w="12700">
              <a:solidFill>
                <a:srgbClr val="064573"/>
              </a:solidFill>
              <a:round/>
              <a:headEnd type="oval" w="med" len="med"/>
              <a:tailEnd type="triangle" w="med" len="med"/>
            </a:ln>
            <a:effectLst/>
          </p:spPr>
        </p:cxnSp>
        <p:cxnSp>
          <p:nvCxnSpPr>
            <p:cNvPr id="820783" name="AutoShape 559"/>
            <p:cNvCxnSpPr>
              <a:cxnSpLocks noChangeShapeType="1"/>
              <a:stCxn id="820764" idx="2"/>
              <a:endCxn id="820770" idx="0"/>
            </p:cNvCxnSpPr>
            <p:nvPr/>
          </p:nvCxnSpPr>
          <p:spPr bwMode="auto">
            <a:xfrm flipH="1">
              <a:off x="1152" y="2448"/>
              <a:ext cx="192" cy="432"/>
            </a:xfrm>
            <a:prstGeom prst="straightConnector1">
              <a:avLst/>
            </a:prstGeom>
            <a:noFill/>
            <a:ln w="12700">
              <a:solidFill>
                <a:srgbClr val="064573"/>
              </a:solidFill>
              <a:round/>
              <a:headEnd type="oval" w="med" len="med"/>
              <a:tailEnd type="triangle" w="med" len="med"/>
            </a:ln>
            <a:effectLst/>
          </p:spPr>
        </p:cxnSp>
        <p:cxnSp>
          <p:nvCxnSpPr>
            <p:cNvPr id="820784" name="AutoShape 560"/>
            <p:cNvCxnSpPr>
              <a:cxnSpLocks noChangeShapeType="1"/>
              <a:stCxn id="820764" idx="2"/>
              <a:endCxn id="820772" idx="0"/>
            </p:cNvCxnSpPr>
            <p:nvPr/>
          </p:nvCxnSpPr>
          <p:spPr bwMode="auto">
            <a:xfrm>
              <a:off x="1344" y="2448"/>
              <a:ext cx="48" cy="432"/>
            </a:xfrm>
            <a:prstGeom prst="straightConnector1">
              <a:avLst/>
            </a:prstGeom>
            <a:noFill/>
            <a:ln w="12700">
              <a:solidFill>
                <a:srgbClr val="064573"/>
              </a:solidFill>
              <a:round/>
              <a:headEnd type="oval" w="med" len="med"/>
              <a:tailEnd type="triangle" w="med" len="med"/>
            </a:ln>
            <a:effectLst/>
          </p:spPr>
        </p:cxnSp>
        <p:cxnSp>
          <p:nvCxnSpPr>
            <p:cNvPr id="820785" name="AutoShape 561"/>
            <p:cNvCxnSpPr>
              <a:cxnSpLocks noChangeShapeType="1"/>
              <a:stCxn id="820764" idx="2"/>
              <a:endCxn id="820773" idx="0"/>
            </p:cNvCxnSpPr>
            <p:nvPr/>
          </p:nvCxnSpPr>
          <p:spPr bwMode="auto">
            <a:xfrm>
              <a:off x="1344" y="2448"/>
              <a:ext cx="336" cy="432"/>
            </a:xfrm>
            <a:prstGeom prst="straightConnector1">
              <a:avLst/>
            </a:prstGeom>
            <a:noFill/>
            <a:ln w="12700">
              <a:solidFill>
                <a:srgbClr val="064573"/>
              </a:solidFill>
              <a:round/>
              <a:headEnd type="oval" w="med" len="med"/>
              <a:tailEnd type="triangle" w="med" len="med"/>
            </a:ln>
            <a:effectLst/>
          </p:spPr>
        </p:cxnSp>
        <p:sp>
          <p:nvSpPr>
            <p:cNvPr id="820786" name="Rectangle 562"/>
            <p:cNvSpPr>
              <a:spLocks noChangeArrowheads="1"/>
            </p:cNvSpPr>
            <p:nvPr/>
          </p:nvSpPr>
          <p:spPr bwMode="auto">
            <a:xfrm>
              <a:off x="1920" y="2880"/>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cxnSp>
          <p:nvCxnSpPr>
            <p:cNvPr id="820787" name="AutoShape 563"/>
            <p:cNvCxnSpPr>
              <a:cxnSpLocks noChangeShapeType="1"/>
              <a:stCxn id="820764" idx="2"/>
              <a:endCxn id="820786" idx="0"/>
            </p:cNvCxnSpPr>
            <p:nvPr/>
          </p:nvCxnSpPr>
          <p:spPr bwMode="auto">
            <a:xfrm>
              <a:off x="1344" y="2448"/>
              <a:ext cx="672" cy="432"/>
            </a:xfrm>
            <a:prstGeom prst="straightConnector1">
              <a:avLst/>
            </a:prstGeom>
            <a:noFill/>
            <a:ln w="12700">
              <a:solidFill>
                <a:srgbClr val="064573"/>
              </a:solidFill>
              <a:round/>
              <a:headEnd type="oval" w="med" len="med"/>
              <a:tailEnd type="triangle" w="med" len="med"/>
            </a:ln>
            <a:effectLst/>
          </p:spPr>
        </p:cxnSp>
      </p:grpSp>
      <p:sp>
        <p:nvSpPr>
          <p:cNvPr id="820788" name="AutoShape 564"/>
          <p:cNvSpPr>
            <a:spLocks noChangeArrowheads="1"/>
          </p:cNvSpPr>
          <p:nvPr/>
        </p:nvSpPr>
        <p:spPr bwMode="auto">
          <a:xfrm>
            <a:off x="6553200" y="4343400"/>
            <a:ext cx="1063625" cy="330200"/>
          </a:xfrm>
          <a:prstGeom prst="roundRect">
            <a:avLst>
              <a:gd name="adj" fmla="val 16667"/>
            </a:avLst>
          </a:prstGeom>
          <a:solidFill>
            <a:srgbClr val="FF6600"/>
          </a:solidFill>
          <a:ln w="12700">
            <a:noFill/>
            <a:round/>
            <a:headEnd/>
            <a:tailEnd/>
          </a:ln>
          <a:effectLst/>
        </p:spPr>
        <p:txBody>
          <a:bodyPr wrap="none" anchor="ctr">
            <a:prstTxWarp prst="textNoShape">
              <a:avLst/>
            </a:prstTxWarp>
            <a:spAutoFit/>
          </a:bodyPr>
          <a:lstStyle/>
          <a:p>
            <a:pPr algn="ctr">
              <a:spcBef>
                <a:spcPct val="50000"/>
              </a:spcBef>
            </a:pPr>
            <a:r>
              <a:rPr lang="en-US" sz="1400" b="1"/>
              <a:t>T.Fill()</a:t>
            </a:r>
          </a:p>
        </p:txBody>
      </p:sp>
      <p:sp>
        <p:nvSpPr>
          <p:cNvPr id="820789" name="AutoShape 565"/>
          <p:cNvSpPr>
            <a:spLocks noChangeArrowheads="1"/>
          </p:cNvSpPr>
          <p:nvPr/>
        </p:nvSpPr>
        <p:spPr bwMode="auto">
          <a:xfrm>
            <a:off x="3657600" y="1676400"/>
            <a:ext cx="1595438" cy="330200"/>
          </a:xfrm>
          <a:prstGeom prst="roundRect">
            <a:avLst>
              <a:gd name="adj" fmla="val 16667"/>
            </a:avLst>
          </a:prstGeom>
          <a:solidFill>
            <a:srgbClr val="FF6600"/>
          </a:solidFill>
          <a:ln w="12700">
            <a:noFill/>
            <a:round/>
            <a:headEnd/>
            <a:tailEnd/>
          </a:ln>
          <a:effectLst/>
        </p:spPr>
        <p:txBody>
          <a:bodyPr wrap="none" anchor="ctr">
            <a:prstTxWarp prst="textNoShape">
              <a:avLst/>
            </a:prstTxWarp>
            <a:spAutoFit/>
          </a:bodyPr>
          <a:lstStyle/>
          <a:p>
            <a:pPr algn="ctr">
              <a:spcBef>
                <a:spcPct val="50000"/>
              </a:spcBef>
            </a:pPr>
            <a:r>
              <a:rPr lang="en-US" sz="1400" b="1"/>
              <a:t>T.GetEntry(6)</a:t>
            </a:r>
            <a:endParaRPr lang="en-US" sz="1400"/>
          </a:p>
        </p:txBody>
      </p:sp>
      <p:cxnSp>
        <p:nvCxnSpPr>
          <p:cNvPr id="820790" name="AutoShape 566"/>
          <p:cNvCxnSpPr>
            <a:cxnSpLocks noChangeShapeType="1"/>
            <a:stCxn id="820788" idx="2"/>
            <a:endCxn id="820716" idx="4"/>
          </p:cNvCxnSpPr>
          <p:nvPr/>
        </p:nvCxnSpPr>
        <p:spPr bwMode="auto">
          <a:xfrm rot="5400000">
            <a:off x="6117972" y="4512119"/>
            <a:ext cx="805561" cy="1128522"/>
          </a:xfrm>
          <a:prstGeom prst="bentConnector2">
            <a:avLst/>
          </a:prstGeom>
          <a:noFill/>
          <a:ln w="12700">
            <a:solidFill>
              <a:schemeClr val="tx1"/>
            </a:solidFill>
            <a:miter lim="800000"/>
            <a:headEnd type="oval" w="med" len="med"/>
            <a:tailEnd type="triangle" w="med" len="med"/>
          </a:ln>
          <a:effectLst/>
        </p:spPr>
      </p:cxnSp>
      <p:cxnSp>
        <p:nvCxnSpPr>
          <p:cNvPr id="820791" name="AutoShape 567"/>
          <p:cNvCxnSpPr>
            <a:cxnSpLocks noChangeShapeType="1"/>
            <a:stCxn id="820762" idx="3"/>
            <a:endCxn id="820788" idx="0"/>
          </p:cNvCxnSpPr>
          <p:nvPr/>
        </p:nvCxnSpPr>
        <p:spPr bwMode="auto">
          <a:xfrm rot="5400000">
            <a:off x="6830346" y="4041807"/>
            <a:ext cx="556260" cy="46926"/>
          </a:xfrm>
          <a:prstGeom prst="bentConnector3">
            <a:avLst>
              <a:gd name="adj1" fmla="val 50000"/>
            </a:avLst>
          </a:prstGeom>
          <a:noFill/>
          <a:ln w="12700">
            <a:solidFill>
              <a:schemeClr val="tx1"/>
            </a:solidFill>
            <a:miter lim="800000"/>
            <a:headEnd type="oval" w="med" len="med"/>
            <a:tailEnd type="triangle" w="med" len="med"/>
          </a:ln>
          <a:effectLst/>
        </p:spPr>
      </p:cxnSp>
      <p:cxnSp>
        <p:nvCxnSpPr>
          <p:cNvPr id="820792" name="AutoShape 568"/>
          <p:cNvCxnSpPr>
            <a:cxnSpLocks noChangeShapeType="1"/>
            <a:stCxn id="820392" idx="1"/>
            <a:endCxn id="820789" idx="1"/>
          </p:cNvCxnSpPr>
          <p:nvPr/>
        </p:nvCxnSpPr>
        <p:spPr bwMode="auto">
          <a:xfrm rot="16200000">
            <a:off x="2798762" y="1793876"/>
            <a:ext cx="811213" cy="906462"/>
          </a:xfrm>
          <a:prstGeom prst="bentConnector2">
            <a:avLst/>
          </a:prstGeom>
          <a:noFill/>
          <a:ln w="12700">
            <a:solidFill>
              <a:schemeClr val="tx1"/>
            </a:solidFill>
            <a:miter lim="800000"/>
            <a:headEnd type="oval" w="med" len="med"/>
            <a:tailEnd type="triangle" w="med" len="med"/>
          </a:ln>
          <a:effectLst/>
        </p:spPr>
      </p:cxnSp>
      <p:cxnSp>
        <p:nvCxnSpPr>
          <p:cNvPr id="820793" name="AutoShape 569"/>
          <p:cNvCxnSpPr>
            <a:cxnSpLocks noChangeShapeType="1"/>
            <a:stCxn id="820789" idx="3"/>
            <a:endCxn id="820762" idx="2"/>
          </p:cNvCxnSpPr>
          <p:nvPr/>
        </p:nvCxnSpPr>
        <p:spPr bwMode="auto">
          <a:xfrm>
            <a:off x="5253038" y="1841500"/>
            <a:ext cx="500062" cy="947801"/>
          </a:xfrm>
          <a:prstGeom prst="bentConnector3">
            <a:avLst>
              <a:gd name="adj1" fmla="val 50000"/>
            </a:avLst>
          </a:prstGeom>
          <a:noFill/>
          <a:ln w="12700">
            <a:solidFill>
              <a:schemeClr val="tx1"/>
            </a:solidFill>
            <a:miter lim="800000"/>
            <a:headEnd type="diamond" w="med" len="med"/>
            <a:tailEnd type="triangle" w="med" len="med"/>
          </a:ln>
          <a:effectLst/>
        </p:spPr>
      </p:cxnSp>
      <p:sp>
        <p:nvSpPr>
          <p:cNvPr id="820794" name="AutoShape 570"/>
          <p:cNvSpPr>
            <a:spLocks noChangeArrowheads="1"/>
          </p:cNvSpPr>
          <p:nvPr/>
        </p:nvSpPr>
        <p:spPr bwMode="auto">
          <a:xfrm>
            <a:off x="996950" y="5232400"/>
            <a:ext cx="531813" cy="1177925"/>
          </a:xfrm>
          <a:prstGeom prst="can">
            <a:avLst>
              <a:gd name="adj" fmla="val 55373"/>
            </a:avLst>
          </a:prstGeom>
          <a:solidFill>
            <a:srgbClr val="FF9900"/>
          </a:solidFill>
          <a:ln w="12700">
            <a:solidFill>
              <a:schemeClr val="tx1"/>
            </a:solidFill>
            <a:round/>
            <a:headEnd/>
            <a:tailEnd/>
          </a:ln>
          <a:effectLst/>
        </p:spPr>
        <p:txBody>
          <a:bodyPr wrap="none" anchor="ctr">
            <a:prstTxWarp prst="textNoShape">
              <a:avLst/>
            </a:prstTxWarp>
            <a:spAutoFit/>
          </a:bodyPr>
          <a:lstStyle/>
          <a:p>
            <a:pPr algn="ctr">
              <a:spcBef>
                <a:spcPct val="50000"/>
              </a:spcBef>
            </a:pPr>
            <a:r>
              <a:rPr lang="en-US" sz="4400" b="1"/>
              <a:t>T</a:t>
            </a:r>
            <a:endParaRPr lang="en-US" sz="1400"/>
          </a:p>
        </p:txBody>
      </p:sp>
      <p:sp>
        <p:nvSpPr>
          <p:cNvPr id="820795" name="Text Box 571"/>
          <p:cNvSpPr txBox="1">
            <a:spLocks noChangeArrowheads="1"/>
          </p:cNvSpPr>
          <p:nvPr/>
        </p:nvSpPr>
        <p:spPr bwMode="auto">
          <a:xfrm>
            <a:off x="6773617" y="1446312"/>
            <a:ext cx="838691" cy="307777"/>
          </a:xfrm>
          <a:prstGeom prst="rect">
            <a:avLst/>
          </a:prstGeom>
          <a:solidFill>
            <a:schemeClr val="folHlink"/>
          </a:solidFill>
          <a:ln w="12700">
            <a:noFill/>
            <a:miter lim="800000"/>
            <a:headEnd/>
            <a:tailEnd/>
          </a:ln>
          <a:effectLst/>
        </p:spPr>
        <p:txBody>
          <a:bodyPr wrap="none" anchor="ctr">
            <a:prstTxWarp prst="textNoShape">
              <a:avLst/>
            </a:prstTxWarp>
            <a:spAutoFit/>
          </a:bodyPr>
          <a:lstStyle/>
          <a:p>
            <a:pPr algn="ctr">
              <a:spcBef>
                <a:spcPct val="50000"/>
              </a:spcBef>
            </a:pPr>
            <a:r>
              <a:rPr lang="en-US" sz="1400" b="1" dirty="0">
                <a:solidFill>
                  <a:srgbClr val="000000"/>
                </a:solidFill>
              </a:rPr>
              <a:t>Memory</a:t>
            </a:r>
            <a:endParaRPr lang="en-US" sz="1400" dirty="0">
              <a:solidFill>
                <a:srgbClr val="000000"/>
              </a:solidFill>
            </a:endParaRPr>
          </a:p>
        </p:txBody>
      </p:sp>
      <p:sp>
        <p:nvSpPr>
          <p:cNvPr id="820796" name="AutoShape 572"/>
          <p:cNvSpPr>
            <a:spLocks noChangeArrowheads="1"/>
          </p:cNvSpPr>
          <p:nvPr/>
        </p:nvSpPr>
        <p:spPr bwMode="auto">
          <a:xfrm>
            <a:off x="1143000" y="4876800"/>
            <a:ext cx="457200" cy="381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folHlink"/>
          </a:solidFill>
          <a:ln w="12700">
            <a:noFill/>
            <a:miter lim="800000"/>
            <a:headEnd/>
            <a:tailEnd/>
          </a:ln>
          <a:effectLst/>
        </p:spPr>
        <p:txBody>
          <a:bodyPr wrap="none" anchor="ctr">
            <a:prstTxWarp prst="textNoShape">
              <a:avLst/>
            </a:prstTxWarp>
            <a:spAutoFit/>
          </a:bodyPr>
          <a:lstStyle/>
          <a:p>
            <a:endParaRPr lang="en-US"/>
          </a:p>
        </p:txBody>
      </p:sp>
      <p:sp>
        <p:nvSpPr>
          <p:cNvPr id="820797" name="AutoShape 573"/>
          <p:cNvSpPr>
            <a:spLocks noChangeArrowheads="1"/>
          </p:cNvSpPr>
          <p:nvPr/>
        </p:nvSpPr>
        <p:spPr bwMode="auto">
          <a:xfrm>
            <a:off x="1676400" y="5410200"/>
            <a:ext cx="152400" cy="457200"/>
          </a:xfrm>
          <a:prstGeom prst="curvedLeftArrow">
            <a:avLst>
              <a:gd name="adj1" fmla="val 60000"/>
              <a:gd name="adj2" fmla="val 120000"/>
              <a:gd name="adj3" fmla="val 33333"/>
            </a:avLst>
          </a:prstGeom>
          <a:noFill/>
          <a:ln w="12700">
            <a:noFill/>
            <a:miter lim="800000"/>
            <a:headEnd/>
            <a:tailEnd/>
          </a:ln>
          <a:effectLst/>
        </p:spPr>
        <p:txBody>
          <a:bodyPr wrap="none" anchor="ctr">
            <a:prstTxWarp prst="textNoShape">
              <a:avLst/>
            </a:prstTxWarp>
            <a:spAutoFit/>
          </a:bodyPr>
          <a:lstStyle/>
          <a:p>
            <a:endParaRPr lang="en-US"/>
          </a:p>
        </p:txBody>
      </p:sp>
      <p:sp>
        <p:nvSpPr>
          <p:cNvPr id="820798" name="AutoShape 574"/>
          <p:cNvSpPr>
            <a:spLocks noChangeArrowheads="1"/>
          </p:cNvSpPr>
          <p:nvPr/>
        </p:nvSpPr>
        <p:spPr bwMode="auto">
          <a:xfrm>
            <a:off x="1676400" y="5105400"/>
            <a:ext cx="152400" cy="762000"/>
          </a:xfrm>
          <a:prstGeom prst="curvedLeftArrow">
            <a:avLst>
              <a:gd name="adj1" fmla="val 100000"/>
              <a:gd name="adj2" fmla="val 200000"/>
              <a:gd name="adj3" fmla="val 33333"/>
            </a:avLst>
          </a:prstGeom>
          <a:solidFill>
            <a:schemeClr val="folHlink"/>
          </a:solidFill>
          <a:ln w="12700">
            <a:noFill/>
            <a:miter lim="800000"/>
            <a:headEnd/>
            <a:tailEnd/>
          </a:ln>
          <a:effectLst/>
        </p:spPr>
        <p:txBody>
          <a:bodyPr wrap="none" anchor="ctr">
            <a:prstTxWarp prst="textNoShape">
              <a:avLst/>
            </a:prstTxWarp>
            <a:spAutoFit/>
          </a:bodyPr>
          <a:lstStyle/>
          <a:p>
            <a:endParaRPr lang="en-US"/>
          </a:p>
        </p:txBody>
      </p:sp>
      <p:sp>
        <p:nvSpPr>
          <p:cNvPr id="578" name="Slide Number Placeholder 577"/>
          <p:cNvSpPr>
            <a:spLocks noGrp="1"/>
          </p:cNvSpPr>
          <p:nvPr>
            <p:ph type="sldNum" sz="quarter" idx="12"/>
          </p:nvPr>
        </p:nvSpPr>
        <p:spPr/>
        <p:txBody>
          <a:bodyPr/>
          <a:lstStyle/>
          <a:p>
            <a:fld id="{C52758FE-4A5D-6447-9AC2-D9EC95CA39D2}" type="slidenum">
              <a:rPr lang="en-US" smtClean="0"/>
              <a:pPr/>
              <a:t>56</a:t>
            </a:fld>
            <a:endParaRPr lang="en-US"/>
          </a:p>
        </p:txBody>
      </p:sp>
      <p:sp>
        <p:nvSpPr>
          <p:cNvPr id="579" name="Footer Placeholder 578"/>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smtClean="0"/>
              <a:t>Rene Brun: Introduction to ROOT at ITER</a:t>
            </a:r>
            <a:endParaRPr lang="en-US"/>
          </a:p>
        </p:txBody>
      </p:sp>
      <p:sp>
        <p:nvSpPr>
          <p:cNvPr id="6" name="Slide Number Placeholder 4"/>
          <p:cNvSpPr>
            <a:spLocks noGrp="1"/>
          </p:cNvSpPr>
          <p:nvPr>
            <p:ph type="sldNum" sz="quarter" idx="12"/>
          </p:nvPr>
        </p:nvSpPr>
        <p:spPr/>
        <p:txBody>
          <a:bodyPr/>
          <a:lstStyle/>
          <a:p>
            <a:fld id="{2A9AE1A7-8C45-ED42-BA17-45FC93A23449}" type="slidenum">
              <a:rPr lang="en-US"/>
              <a:pPr/>
              <a:t>57</a:t>
            </a:fld>
            <a:endParaRPr lang="en-US"/>
          </a:p>
        </p:txBody>
      </p:sp>
      <p:sp>
        <p:nvSpPr>
          <p:cNvPr id="411650" name="Rectangle 2"/>
          <p:cNvSpPr>
            <a:spLocks noGrp="1" noChangeArrowheads="1"/>
          </p:cNvSpPr>
          <p:nvPr>
            <p:ph type="title"/>
          </p:nvPr>
        </p:nvSpPr>
        <p:spPr>
          <a:xfrm>
            <a:off x="1150938" y="152400"/>
            <a:ext cx="7154862" cy="685800"/>
          </a:xfrm>
        </p:spPr>
        <p:txBody>
          <a:bodyPr/>
          <a:lstStyle/>
          <a:p>
            <a:r>
              <a:rPr lang="en-US" sz="4300" dirty="0"/>
              <a:t>Tree example Event (write)</a:t>
            </a:r>
          </a:p>
        </p:txBody>
      </p:sp>
      <p:sp>
        <p:nvSpPr>
          <p:cNvPr id="411651" name="Text Box 3"/>
          <p:cNvSpPr txBox="1">
            <a:spLocks noChangeArrowheads="1"/>
          </p:cNvSpPr>
          <p:nvPr/>
        </p:nvSpPr>
        <p:spPr bwMode="auto">
          <a:xfrm>
            <a:off x="685800" y="1143000"/>
            <a:ext cx="6324600" cy="4727448"/>
          </a:xfrm>
          <a:prstGeom prst="rect">
            <a:avLst/>
          </a:prstGeom>
          <a:solidFill>
            <a:srgbClr val="FFFF99"/>
          </a:solidFill>
          <a:ln w="12700">
            <a:noFill/>
            <a:miter lim="800000"/>
            <a:headEnd/>
            <a:tailEnd/>
          </a:ln>
          <a:effectLst/>
        </p:spPr>
        <p:txBody>
          <a:bodyPr>
            <a:prstTxWarp prst="textNoShape">
              <a:avLst/>
            </a:prstTxWarp>
            <a:spAutoFit/>
          </a:bodyPr>
          <a:lstStyle/>
          <a:p>
            <a:r>
              <a:rPr lang="en-US" sz="1600" b="1" dirty="0">
                <a:solidFill>
                  <a:srgbClr val="000000"/>
                </a:solidFill>
                <a:latin typeface="Courier New" pitchFamily="-105" charset="0"/>
              </a:rPr>
              <a:t>void </a:t>
            </a:r>
            <a:r>
              <a:rPr lang="en-US" sz="1600" b="1" dirty="0" err="1">
                <a:solidFill>
                  <a:srgbClr val="000000"/>
                </a:solidFill>
                <a:latin typeface="Courier New" pitchFamily="-105" charset="0"/>
              </a:rPr>
              <a:t>demoe(int</a:t>
            </a:r>
            <a:r>
              <a:rPr lang="en-US" sz="1600" b="1" dirty="0">
                <a:solidFill>
                  <a:srgbClr val="000000"/>
                </a:solidFill>
                <a:latin typeface="Courier New" pitchFamily="-105" charset="0"/>
              </a:rPr>
              <a:t> </a:t>
            </a:r>
            <a:r>
              <a:rPr lang="en-US" sz="1600" b="1" dirty="0" err="1">
                <a:solidFill>
                  <a:srgbClr val="000000"/>
                </a:solidFill>
                <a:latin typeface="Courier New" pitchFamily="-105" charset="0"/>
              </a:rPr>
              <a:t>nevents</a:t>
            </a:r>
            <a:r>
              <a:rPr lang="en-US" sz="1600" b="1" dirty="0">
                <a:solidFill>
                  <a:srgbClr val="000000"/>
                </a:solidFill>
                <a:latin typeface="Courier New" pitchFamily="-105" charset="0"/>
              </a:rPr>
              <a:t>) {</a:t>
            </a:r>
          </a:p>
          <a:p>
            <a:r>
              <a:rPr lang="en-US" sz="1600" b="1" dirty="0">
                <a:solidFill>
                  <a:schemeClr val="accent3"/>
                </a:solidFill>
                <a:latin typeface="Courier New" pitchFamily="-105" charset="0"/>
              </a:rPr>
              <a:t>   </a:t>
            </a:r>
            <a:r>
              <a:rPr lang="en-US" sz="1400" b="1" i="1" dirty="0">
                <a:solidFill>
                  <a:schemeClr val="accent3"/>
                </a:solidFill>
                <a:latin typeface="Courier New" pitchFamily="-105" charset="0"/>
              </a:rPr>
              <a:t>//load shared lib with the Event class</a:t>
            </a:r>
            <a:endParaRPr lang="en-US" sz="1600" b="1" dirty="0">
              <a:solidFill>
                <a:schemeClr val="accent3"/>
              </a:solidFill>
              <a:latin typeface="Courier New" pitchFamily="-105" charset="0"/>
            </a:endParaRPr>
          </a:p>
          <a:p>
            <a:r>
              <a:rPr lang="en-US" sz="1600" b="1" dirty="0">
                <a:solidFill>
                  <a:srgbClr val="000000"/>
                </a:solidFill>
                <a:latin typeface="Courier New" pitchFamily="-105" charset="0"/>
              </a:rPr>
              <a:t>   </a:t>
            </a:r>
            <a:r>
              <a:rPr lang="en-US" sz="1600" b="1" dirty="0" err="1">
                <a:solidFill>
                  <a:srgbClr val="000000"/>
                </a:solidFill>
                <a:latin typeface="Courier New" pitchFamily="-105" charset="0"/>
              </a:rPr>
              <a:t>gSystem</a:t>
            </a:r>
            <a:r>
              <a:rPr lang="en-US" sz="1600" b="1" dirty="0">
                <a:solidFill>
                  <a:srgbClr val="000000"/>
                </a:solidFill>
                <a:latin typeface="Courier New" pitchFamily="-105" charset="0"/>
              </a:rPr>
              <a:t>-&gt;</a:t>
            </a:r>
            <a:r>
              <a:rPr lang="en-US" sz="1600" b="1" dirty="0" err="1">
                <a:solidFill>
                  <a:srgbClr val="000000"/>
                </a:solidFill>
                <a:latin typeface="Courier New" pitchFamily="-105" charset="0"/>
              </a:rPr>
              <a:t>Load("$ROOTSYS/test/libEvent</a:t>
            </a:r>
            <a:r>
              <a:rPr lang="en-US" sz="1600" b="1" dirty="0">
                <a:solidFill>
                  <a:srgbClr val="000000"/>
                </a:solidFill>
                <a:latin typeface="Courier New" pitchFamily="-105" charset="0"/>
              </a:rPr>
              <a:t>");</a:t>
            </a:r>
          </a:p>
          <a:p>
            <a:pPr>
              <a:lnSpc>
                <a:spcPct val="70000"/>
              </a:lnSpc>
            </a:pPr>
            <a:r>
              <a:rPr lang="en-US" sz="1600" b="1" dirty="0">
                <a:latin typeface="Courier New" pitchFamily="-105" charset="0"/>
              </a:rPr>
              <a:t>   </a:t>
            </a:r>
          </a:p>
          <a:p>
            <a:r>
              <a:rPr lang="en-US" sz="1600" b="1" dirty="0">
                <a:solidFill>
                  <a:srgbClr val="0D8BE6"/>
                </a:solidFill>
                <a:latin typeface="Courier New" pitchFamily="-105" charset="0"/>
              </a:rPr>
              <a:t>   </a:t>
            </a:r>
            <a:r>
              <a:rPr lang="en-US" sz="1400" b="1" i="1" dirty="0">
                <a:solidFill>
                  <a:srgbClr val="0D8BE6"/>
                </a:solidFill>
                <a:latin typeface="Courier New" pitchFamily="-105" charset="0"/>
              </a:rPr>
              <a:t>//create a new ROOT file</a:t>
            </a:r>
            <a:endParaRPr lang="en-US" sz="1600" b="1" dirty="0">
              <a:solidFill>
                <a:srgbClr val="0D8BE6"/>
              </a:solidFill>
              <a:latin typeface="Courier New" pitchFamily="-105" charset="0"/>
            </a:endParaRPr>
          </a:p>
          <a:p>
            <a:r>
              <a:rPr lang="en-US" sz="1600" b="1" dirty="0">
                <a:latin typeface="Courier New" pitchFamily="-105" charset="0"/>
              </a:rPr>
              <a:t>   </a:t>
            </a:r>
            <a:r>
              <a:rPr lang="en-US" sz="1600" b="1" dirty="0" err="1">
                <a:solidFill>
                  <a:schemeClr val="accent4"/>
                </a:solidFill>
                <a:latin typeface="Courier New" pitchFamily="-105" charset="0"/>
              </a:rPr>
              <a:t>TFile</a:t>
            </a:r>
            <a:r>
              <a:rPr lang="en-US" sz="1600" b="1" dirty="0">
                <a:solidFill>
                  <a:schemeClr val="accent4"/>
                </a:solidFill>
                <a:latin typeface="Courier New" pitchFamily="-105" charset="0"/>
              </a:rPr>
              <a:t> </a:t>
            </a:r>
            <a:r>
              <a:rPr lang="en-US" sz="1600" b="1" dirty="0" err="1">
                <a:solidFill>
                  <a:schemeClr val="accent4"/>
                </a:solidFill>
                <a:latin typeface="Courier New" pitchFamily="-105" charset="0"/>
              </a:rPr>
              <a:t>f("demoe.root",”new</a:t>
            </a:r>
            <a:r>
              <a:rPr lang="en-US" sz="1600" b="1" dirty="0">
                <a:solidFill>
                  <a:schemeClr val="accent4"/>
                </a:solidFill>
                <a:latin typeface="Courier New" pitchFamily="-105" charset="0"/>
              </a:rPr>
              <a:t>");</a:t>
            </a:r>
          </a:p>
          <a:p>
            <a:pPr>
              <a:lnSpc>
                <a:spcPct val="70000"/>
              </a:lnSpc>
            </a:pPr>
            <a:r>
              <a:rPr lang="en-US" sz="1600" b="1" dirty="0">
                <a:solidFill>
                  <a:schemeClr val="accent4"/>
                </a:solidFill>
                <a:latin typeface="Courier New" pitchFamily="-105" charset="0"/>
              </a:rPr>
              <a:t>   </a:t>
            </a:r>
          </a:p>
          <a:p>
            <a:r>
              <a:rPr lang="en-US" sz="1600" b="1" dirty="0">
                <a:solidFill>
                  <a:srgbClr val="0D8BE6"/>
                </a:solidFill>
                <a:latin typeface="Courier New" pitchFamily="-105" charset="0"/>
              </a:rPr>
              <a:t>   </a:t>
            </a:r>
            <a:r>
              <a:rPr lang="en-US" sz="1400" b="1" i="1" dirty="0">
                <a:solidFill>
                  <a:srgbClr val="0D8BE6"/>
                </a:solidFill>
                <a:latin typeface="Courier New" pitchFamily="-105" charset="0"/>
              </a:rPr>
              <a:t>//Create a ROOT Tree with one single top level branch</a:t>
            </a:r>
            <a:endParaRPr lang="en-US" sz="1600" b="1" dirty="0" smtClean="0">
              <a:solidFill>
                <a:srgbClr val="0D8BE6"/>
              </a:solidFill>
              <a:latin typeface="Courier New" pitchFamily="-105" charset="0"/>
            </a:endParaRPr>
          </a:p>
          <a:p>
            <a:r>
              <a:rPr lang="en-US" sz="1600" b="1" dirty="0" smtClean="0">
                <a:solidFill>
                  <a:srgbClr val="000000"/>
                </a:solidFill>
                <a:latin typeface="Courier New" pitchFamily="-105" charset="0"/>
              </a:rPr>
              <a:t>   Event </a:t>
            </a:r>
            <a:r>
              <a:rPr lang="en-US" sz="1600" b="1" dirty="0">
                <a:solidFill>
                  <a:srgbClr val="000000"/>
                </a:solidFill>
                <a:latin typeface="Courier New" pitchFamily="-105" charset="0"/>
              </a:rPr>
              <a:t>*event = new Event;</a:t>
            </a:r>
          </a:p>
          <a:p>
            <a:r>
              <a:rPr lang="en-US" sz="1600" b="1" dirty="0">
                <a:latin typeface="Courier New" pitchFamily="-105" charset="0"/>
              </a:rPr>
              <a:t>   </a:t>
            </a:r>
            <a:r>
              <a:rPr lang="en-US" sz="1600" b="1" dirty="0" err="1">
                <a:solidFill>
                  <a:srgbClr val="C61B1B"/>
                </a:solidFill>
                <a:latin typeface="Courier New" pitchFamily="-105" charset="0"/>
              </a:rPr>
              <a:t>TTree</a:t>
            </a:r>
            <a:r>
              <a:rPr lang="en-US" sz="1600" b="1" dirty="0">
                <a:solidFill>
                  <a:srgbClr val="C61B1B"/>
                </a:solidFill>
                <a:latin typeface="Courier New" pitchFamily="-105" charset="0"/>
              </a:rPr>
              <a:t> </a:t>
            </a:r>
            <a:r>
              <a:rPr lang="en-US" sz="1600" b="1" dirty="0" err="1">
                <a:solidFill>
                  <a:srgbClr val="C61B1B"/>
                </a:solidFill>
                <a:latin typeface="Courier New" pitchFamily="-105" charset="0"/>
              </a:rPr>
              <a:t>T("T","Event</a:t>
            </a:r>
            <a:r>
              <a:rPr lang="en-US" sz="1600" b="1" dirty="0">
                <a:solidFill>
                  <a:srgbClr val="C61B1B"/>
                </a:solidFill>
                <a:latin typeface="Courier New" pitchFamily="-105" charset="0"/>
              </a:rPr>
              <a:t> demo tree");</a:t>
            </a:r>
          </a:p>
          <a:p>
            <a:r>
              <a:rPr lang="en-US" sz="1600" b="1" dirty="0">
                <a:solidFill>
                  <a:srgbClr val="C61B1B"/>
                </a:solidFill>
                <a:latin typeface="Courier New" pitchFamily="-105" charset="0"/>
              </a:rPr>
              <a:t>   </a:t>
            </a:r>
            <a:r>
              <a:rPr lang="en-US" sz="1600" b="1" dirty="0" err="1">
                <a:solidFill>
                  <a:srgbClr val="C61B1B"/>
                </a:solidFill>
                <a:latin typeface="Courier New" pitchFamily="-105" charset="0"/>
              </a:rPr>
              <a:t>T.Branch("</a:t>
            </a:r>
            <a:r>
              <a:rPr lang="en-US" sz="1600" b="1" dirty="0" err="1" smtClean="0">
                <a:solidFill>
                  <a:srgbClr val="C61B1B"/>
                </a:solidFill>
                <a:latin typeface="Courier New" pitchFamily="-105" charset="0"/>
              </a:rPr>
              <a:t>event”,</a:t>
            </a:r>
            <a:r>
              <a:rPr lang="en-US" sz="1600" b="1" dirty="0" err="1">
                <a:solidFill>
                  <a:srgbClr val="C61B1B"/>
                </a:solidFill>
                <a:latin typeface="Courier New" pitchFamily="-105" charset="0"/>
              </a:rPr>
              <a:t>&amp;event,</a:t>
            </a:r>
            <a:r>
              <a:rPr lang="en-US" sz="1600" b="1" dirty="0" err="1" smtClean="0">
                <a:solidFill>
                  <a:srgbClr val="C61B1B"/>
                </a:solidFill>
                <a:latin typeface="Courier New" pitchFamily="-105" charset="0"/>
              </a:rPr>
              <a:t>bufsize</a:t>
            </a:r>
            <a:r>
              <a:rPr lang="en-US" sz="1600" b="1" dirty="0" smtClean="0">
                <a:solidFill>
                  <a:srgbClr val="C61B1B"/>
                </a:solidFill>
                <a:latin typeface="Courier New" pitchFamily="-105" charset="0"/>
              </a:rPr>
              <a:t>)</a:t>
            </a:r>
            <a:r>
              <a:rPr lang="en-US" sz="1600" b="1" dirty="0">
                <a:solidFill>
                  <a:srgbClr val="C61B1B"/>
                </a:solidFill>
                <a:latin typeface="Courier New" pitchFamily="-105" charset="0"/>
              </a:rPr>
              <a:t>;</a:t>
            </a:r>
          </a:p>
          <a:p>
            <a:pPr>
              <a:lnSpc>
                <a:spcPct val="70000"/>
              </a:lnSpc>
            </a:pPr>
            <a:r>
              <a:rPr lang="en-US" sz="1600" b="1" dirty="0">
                <a:solidFill>
                  <a:srgbClr val="C61B1B"/>
                </a:solidFill>
                <a:latin typeface="Courier New" pitchFamily="-105" charset="0"/>
              </a:rPr>
              <a:t>   </a:t>
            </a:r>
          </a:p>
          <a:p>
            <a:r>
              <a:rPr lang="en-US" sz="1600" b="1" dirty="0">
                <a:solidFill>
                  <a:srgbClr val="0D8BE6"/>
                </a:solidFill>
                <a:latin typeface="Courier New" pitchFamily="-105" charset="0"/>
              </a:rPr>
              <a:t>   </a:t>
            </a:r>
            <a:r>
              <a:rPr lang="en-US" sz="1400" b="1" i="1" dirty="0">
                <a:solidFill>
                  <a:srgbClr val="0D8BE6"/>
                </a:solidFill>
                <a:latin typeface="Courier New" pitchFamily="-105" charset="0"/>
              </a:rPr>
              <a:t>//Build Event in a loop and fill the Tree</a:t>
            </a:r>
            <a:endParaRPr lang="en-US" sz="1600" b="1" dirty="0">
              <a:solidFill>
                <a:srgbClr val="0D8BE6"/>
              </a:solidFill>
              <a:latin typeface="Courier New" pitchFamily="-105" charset="0"/>
            </a:endParaRPr>
          </a:p>
          <a:p>
            <a:r>
              <a:rPr lang="en-US" sz="1600" b="1" dirty="0">
                <a:latin typeface="Courier New" pitchFamily="-105" charset="0"/>
              </a:rPr>
              <a:t>   </a:t>
            </a:r>
            <a:r>
              <a:rPr lang="en-US" sz="1600" b="1" dirty="0">
                <a:solidFill>
                  <a:srgbClr val="000000"/>
                </a:solidFill>
                <a:latin typeface="Courier New" pitchFamily="-105" charset="0"/>
              </a:rPr>
              <a:t>for (</a:t>
            </a:r>
            <a:r>
              <a:rPr lang="en-US" sz="1600" b="1" dirty="0" err="1">
                <a:solidFill>
                  <a:srgbClr val="000000"/>
                </a:solidFill>
                <a:latin typeface="Courier New" pitchFamily="-105" charset="0"/>
              </a:rPr>
              <a:t>int</a:t>
            </a:r>
            <a:r>
              <a:rPr lang="en-US" sz="1600" b="1" dirty="0">
                <a:solidFill>
                  <a:srgbClr val="000000"/>
                </a:solidFill>
                <a:latin typeface="Courier New" pitchFamily="-105" charset="0"/>
              </a:rPr>
              <a:t> </a:t>
            </a:r>
            <a:r>
              <a:rPr lang="en-US" sz="1600" b="1" dirty="0" err="1">
                <a:solidFill>
                  <a:srgbClr val="000000"/>
                </a:solidFill>
                <a:latin typeface="Courier New" pitchFamily="-105" charset="0"/>
              </a:rPr>
              <a:t>i</a:t>
            </a:r>
            <a:r>
              <a:rPr lang="en-US" sz="1600" b="1" dirty="0">
                <a:solidFill>
                  <a:srgbClr val="000000"/>
                </a:solidFill>
                <a:latin typeface="Courier New" pitchFamily="-105" charset="0"/>
              </a:rPr>
              <a:t>=0;i&lt;</a:t>
            </a:r>
            <a:r>
              <a:rPr lang="en-US" sz="1600" b="1" dirty="0" err="1">
                <a:solidFill>
                  <a:srgbClr val="000000"/>
                </a:solidFill>
                <a:latin typeface="Courier New" pitchFamily="-105" charset="0"/>
              </a:rPr>
              <a:t>nevents;i</a:t>
            </a:r>
            <a:r>
              <a:rPr lang="en-US" sz="1600" b="1" dirty="0">
                <a:solidFill>
                  <a:srgbClr val="000000"/>
                </a:solidFill>
                <a:latin typeface="Courier New" pitchFamily="-105" charset="0"/>
              </a:rPr>
              <a:t>++) {      </a:t>
            </a:r>
          </a:p>
          <a:p>
            <a:r>
              <a:rPr lang="en-US" sz="1600" b="1" dirty="0">
                <a:solidFill>
                  <a:srgbClr val="000000"/>
                </a:solidFill>
                <a:latin typeface="Courier New" pitchFamily="-105" charset="0"/>
              </a:rPr>
              <a:t>      event-&gt;</a:t>
            </a:r>
            <a:r>
              <a:rPr lang="en-US" sz="1600" b="1" dirty="0" err="1">
                <a:solidFill>
                  <a:srgbClr val="000000"/>
                </a:solidFill>
                <a:latin typeface="Courier New" pitchFamily="-105" charset="0"/>
              </a:rPr>
              <a:t>Build(i</a:t>
            </a:r>
            <a:r>
              <a:rPr lang="en-US" sz="1600" b="1" dirty="0">
                <a:solidFill>
                  <a:srgbClr val="000000"/>
                </a:solidFill>
                <a:latin typeface="Courier New" pitchFamily="-105" charset="0"/>
              </a:rPr>
              <a:t>);</a:t>
            </a:r>
          </a:p>
          <a:p>
            <a:r>
              <a:rPr lang="en-US" sz="1600" b="1" dirty="0">
                <a:solidFill>
                  <a:schemeClr val="accent4"/>
                </a:solidFill>
                <a:latin typeface="Courier New" pitchFamily="-105" charset="0"/>
              </a:rPr>
              <a:t>      </a:t>
            </a:r>
            <a:r>
              <a:rPr lang="en-US" sz="1600" b="1" dirty="0" err="1">
                <a:solidFill>
                  <a:schemeClr val="accent4"/>
                </a:solidFill>
                <a:latin typeface="Courier New" pitchFamily="-105" charset="0"/>
              </a:rPr>
              <a:t>T.Fill</a:t>
            </a:r>
            <a:r>
              <a:rPr lang="en-US" sz="1600" b="1" dirty="0">
                <a:solidFill>
                  <a:schemeClr val="accent4"/>
                </a:solidFill>
                <a:latin typeface="Courier New" pitchFamily="-105" charset="0"/>
              </a:rPr>
              <a:t>();</a:t>
            </a:r>
          </a:p>
          <a:p>
            <a:r>
              <a:rPr lang="en-US" sz="1600" b="1" dirty="0">
                <a:solidFill>
                  <a:srgbClr val="000000"/>
                </a:solidFill>
                <a:latin typeface="Courier New" pitchFamily="-105" charset="0"/>
              </a:rPr>
              <a:t>   }</a:t>
            </a:r>
          </a:p>
          <a:p>
            <a:pPr>
              <a:lnSpc>
                <a:spcPct val="60000"/>
              </a:lnSpc>
            </a:pPr>
            <a:r>
              <a:rPr lang="en-US" sz="1600" b="1" dirty="0">
                <a:latin typeface="Courier New" pitchFamily="-105" charset="0"/>
              </a:rPr>
              <a:t>   </a:t>
            </a:r>
            <a:endParaRPr lang="en-US" sz="1600" b="1" dirty="0" smtClean="0">
              <a:latin typeface="Courier New" pitchFamily="-105" charset="0"/>
            </a:endParaRPr>
          </a:p>
          <a:p>
            <a:r>
              <a:rPr lang="en-US" sz="1400" b="1" dirty="0" smtClean="0">
                <a:solidFill>
                  <a:srgbClr val="C61B1B"/>
                </a:solidFill>
                <a:latin typeface="Courier New" pitchFamily="-105" charset="0"/>
              </a:rPr>
              <a:t>    </a:t>
            </a:r>
            <a:r>
              <a:rPr lang="en-US" sz="1400" b="1" dirty="0" err="1" smtClean="0">
                <a:solidFill>
                  <a:srgbClr val="C61B1B"/>
                </a:solidFill>
                <a:latin typeface="Courier New" pitchFamily="-105" charset="0"/>
              </a:rPr>
              <a:t>T</a:t>
            </a:r>
            <a:r>
              <a:rPr lang="en-US" sz="1400" b="1" dirty="0" err="1">
                <a:solidFill>
                  <a:srgbClr val="C61B1B"/>
                </a:solidFill>
                <a:latin typeface="Courier New" pitchFamily="-105" charset="0"/>
              </a:rPr>
              <a:t>.Write</a:t>
            </a:r>
            <a:r>
              <a:rPr lang="en-US" sz="1400" b="1" dirty="0">
                <a:solidFill>
                  <a:srgbClr val="C61B1B"/>
                </a:solidFill>
                <a:latin typeface="Courier New" pitchFamily="-105" charset="0"/>
              </a:rPr>
              <a:t>();  </a:t>
            </a:r>
            <a:r>
              <a:rPr lang="en-US" sz="1400" b="1" i="1" dirty="0">
                <a:solidFill>
                  <a:srgbClr val="0D8BE6"/>
                </a:solidFill>
                <a:latin typeface="Courier New" pitchFamily="-105" charset="0"/>
              </a:rPr>
              <a:t>//Write Tree header to the file</a:t>
            </a:r>
            <a:endParaRPr lang="en-US" sz="1200" b="1" dirty="0">
              <a:solidFill>
                <a:srgbClr val="0D8BE6"/>
              </a:solidFill>
              <a:latin typeface="Courier New" pitchFamily="-105" charset="0"/>
            </a:endParaRPr>
          </a:p>
          <a:p>
            <a:r>
              <a:rPr lang="en-US" sz="1200" b="1" dirty="0">
                <a:solidFill>
                  <a:srgbClr val="0D8BE6"/>
                </a:solidFill>
                <a:latin typeface="Courier New" pitchFamily="-105" charset="0"/>
              </a:rPr>
              <a:t>}</a:t>
            </a:r>
            <a:r>
              <a:rPr lang="en-US" sz="2000" b="1" dirty="0">
                <a:solidFill>
                  <a:srgbClr val="0D8BE6"/>
                </a:solidFill>
                <a:latin typeface="Courier New" pitchFamily="-105" charset="0"/>
              </a:rPr>
              <a:t> </a:t>
            </a:r>
          </a:p>
        </p:txBody>
      </p:sp>
      <p:sp>
        <p:nvSpPr>
          <p:cNvPr id="411652" name="AutoShape 4"/>
          <p:cNvSpPr>
            <a:spLocks noChangeArrowheads="1"/>
          </p:cNvSpPr>
          <p:nvPr/>
        </p:nvSpPr>
        <p:spPr bwMode="auto">
          <a:xfrm>
            <a:off x="6477000" y="803751"/>
            <a:ext cx="2396488" cy="1770698"/>
          </a:xfrm>
          <a:prstGeom prst="wedgeRoundRectCallout">
            <a:avLst>
              <a:gd name="adj1" fmla="val -46579"/>
              <a:gd name="adj2" fmla="val 105597"/>
              <a:gd name="adj3" fmla="val 16667"/>
            </a:avLst>
          </a:prstGeom>
          <a:gradFill rotWithShape="0">
            <a:gsLst>
              <a:gs pos="0">
                <a:schemeClr val="hlink"/>
              </a:gs>
              <a:gs pos="100000">
                <a:schemeClr val="accent2"/>
              </a:gs>
            </a:gsLst>
            <a:lin ang="5400000" scaled="1"/>
          </a:gradFill>
          <a:ln w="12700">
            <a:noFill/>
            <a:miter lim="800000"/>
            <a:headEnd/>
            <a:tailEnd/>
          </a:ln>
          <a:effectLst/>
        </p:spPr>
        <p:txBody>
          <a:bodyPr wrap="none" anchor="ctr">
            <a:prstTxWarp prst="textNoShape">
              <a:avLst/>
            </a:prstTxWarp>
            <a:spAutoFit/>
          </a:bodyPr>
          <a:lstStyle/>
          <a:p>
            <a:r>
              <a:rPr lang="en-US" sz="1400" b="1" dirty="0">
                <a:solidFill>
                  <a:schemeClr val="bg1"/>
                </a:solidFill>
                <a:latin typeface="Courier New" pitchFamily="-105" charset="0"/>
              </a:rPr>
              <a:t>All the examples </a:t>
            </a:r>
          </a:p>
          <a:p>
            <a:r>
              <a:rPr lang="en-US" sz="1400" b="1" dirty="0">
                <a:solidFill>
                  <a:schemeClr val="bg1"/>
                </a:solidFill>
                <a:latin typeface="Courier New" pitchFamily="-105" charset="0"/>
              </a:rPr>
              <a:t>can be executed</a:t>
            </a:r>
          </a:p>
          <a:p>
            <a:r>
              <a:rPr lang="en-US" sz="1400" b="1" dirty="0">
                <a:solidFill>
                  <a:schemeClr val="bg1"/>
                </a:solidFill>
                <a:latin typeface="Courier New" pitchFamily="-105" charset="0"/>
              </a:rPr>
              <a:t>with CINT</a:t>
            </a:r>
          </a:p>
          <a:p>
            <a:r>
              <a:rPr lang="en-US" sz="1400" b="1" dirty="0">
                <a:solidFill>
                  <a:schemeClr val="bg1"/>
                </a:solidFill>
                <a:latin typeface="Courier New" pitchFamily="-105" charset="0"/>
              </a:rPr>
              <a:t>or the compiler</a:t>
            </a:r>
          </a:p>
          <a:p>
            <a:endParaRPr lang="en-US" sz="1400" b="1" dirty="0">
              <a:latin typeface="Courier New" pitchFamily="-105" charset="0"/>
            </a:endParaRPr>
          </a:p>
          <a:p>
            <a:r>
              <a:rPr lang="en-US" sz="1400" b="1" dirty="0">
                <a:solidFill>
                  <a:schemeClr val="accent3"/>
                </a:solidFill>
                <a:latin typeface="Courier New" pitchFamily="-105" charset="0"/>
              </a:rPr>
              <a:t>root &gt;</a:t>
            </a:r>
            <a:r>
              <a:rPr lang="en-US" sz="1400" b="1" dirty="0">
                <a:latin typeface="Courier New" pitchFamily="-105" charset="0"/>
              </a:rPr>
              <a:t> </a:t>
            </a:r>
            <a:r>
              <a:rPr lang="en-US" sz="1400" b="1" dirty="0">
                <a:solidFill>
                  <a:schemeClr val="accent4"/>
                </a:solidFill>
                <a:latin typeface="Courier New" pitchFamily="-105" charset="0"/>
              </a:rPr>
              <a:t>.</a:t>
            </a:r>
            <a:r>
              <a:rPr lang="en-US" sz="1400" b="1" dirty="0" err="1">
                <a:solidFill>
                  <a:schemeClr val="accent4"/>
                </a:solidFill>
                <a:latin typeface="Courier New" pitchFamily="-105" charset="0"/>
              </a:rPr>
              <a:t>x</a:t>
            </a:r>
            <a:r>
              <a:rPr lang="en-US" sz="1400" b="1" dirty="0">
                <a:solidFill>
                  <a:schemeClr val="accent4"/>
                </a:solidFill>
                <a:latin typeface="Courier New" pitchFamily="-105" charset="0"/>
              </a:rPr>
              <a:t> </a:t>
            </a:r>
            <a:r>
              <a:rPr lang="en-US" sz="1400" b="1" dirty="0" err="1">
                <a:solidFill>
                  <a:schemeClr val="accent4"/>
                </a:solidFill>
                <a:latin typeface="Courier New" pitchFamily="-105" charset="0"/>
              </a:rPr>
              <a:t>demoe.C</a:t>
            </a:r>
            <a:endParaRPr lang="en-US" sz="1400" b="1" dirty="0">
              <a:solidFill>
                <a:schemeClr val="accent4"/>
              </a:solidFill>
              <a:latin typeface="Courier New" pitchFamily="-105" charset="0"/>
            </a:endParaRPr>
          </a:p>
          <a:p>
            <a:r>
              <a:rPr lang="en-US" sz="1400" b="1" dirty="0">
                <a:solidFill>
                  <a:srgbClr val="0D8BE6"/>
                </a:solidFill>
                <a:latin typeface="Courier New" pitchFamily="-105" charset="0"/>
              </a:rPr>
              <a:t>root &gt;</a:t>
            </a:r>
            <a:r>
              <a:rPr lang="en-US" sz="1400" b="1" dirty="0">
                <a:latin typeface="Courier New" pitchFamily="-105" charset="0"/>
              </a:rPr>
              <a:t> </a:t>
            </a:r>
            <a:r>
              <a:rPr lang="en-US" sz="1400" b="1" dirty="0">
                <a:solidFill>
                  <a:srgbClr val="C61B1B"/>
                </a:solidFill>
                <a:latin typeface="Courier New" pitchFamily="-105" charset="0"/>
              </a:rPr>
              <a:t>.</a:t>
            </a:r>
            <a:r>
              <a:rPr lang="en-US" sz="1400" b="1" dirty="0" err="1">
                <a:solidFill>
                  <a:srgbClr val="C61B1B"/>
                </a:solidFill>
                <a:latin typeface="Courier New" pitchFamily="-105" charset="0"/>
              </a:rPr>
              <a:t>x</a:t>
            </a:r>
            <a:r>
              <a:rPr lang="en-US" sz="1400" b="1" dirty="0">
                <a:solidFill>
                  <a:srgbClr val="C61B1B"/>
                </a:solidFill>
                <a:latin typeface="Courier New" pitchFamily="-105" charset="0"/>
              </a:rPr>
              <a:t> </a:t>
            </a:r>
            <a:r>
              <a:rPr lang="en-US" sz="1400" b="1" dirty="0" err="1">
                <a:solidFill>
                  <a:srgbClr val="C61B1B"/>
                </a:solidFill>
                <a:latin typeface="Courier New" pitchFamily="-105" charset="0"/>
              </a:rPr>
              <a:t>demoe.C</a:t>
            </a:r>
            <a:r>
              <a:rPr lang="en-US" sz="1400" b="1" dirty="0">
                <a:solidFill>
                  <a:srgbClr val="C61B1B"/>
                </a:solidFill>
                <a:latin typeface="Courier New" pitchFamily="-105" charset="0"/>
              </a:rPr>
              <a:t>++</a:t>
            </a:r>
            <a:endParaRPr lang="en-US" sz="1400" dirty="0">
              <a:solidFill>
                <a:srgbClr val="C61B1B"/>
              </a:solidFill>
              <a:latin typeface="Courier New" pitchFamily="-105" charset="0"/>
            </a:endParaRPr>
          </a:p>
        </p:txBody>
      </p:sp>
      <p:sp>
        <p:nvSpPr>
          <p:cNvPr id="7" name="Date Placeholder 6"/>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smtClean="0"/>
              <a:t>Rene Brun: Introduction to ROOT at ITER</a:t>
            </a:r>
            <a:endParaRPr lang="en-US"/>
          </a:p>
        </p:txBody>
      </p:sp>
      <p:sp>
        <p:nvSpPr>
          <p:cNvPr id="6" name="Slide Number Placeholder 4"/>
          <p:cNvSpPr>
            <a:spLocks noGrp="1"/>
          </p:cNvSpPr>
          <p:nvPr>
            <p:ph type="sldNum" sz="quarter" idx="12"/>
          </p:nvPr>
        </p:nvSpPr>
        <p:spPr/>
        <p:txBody>
          <a:bodyPr/>
          <a:lstStyle/>
          <a:p>
            <a:fld id="{44642D28-056D-E04B-AEAB-323AF7C02999}" type="slidenum">
              <a:rPr lang="en-US"/>
              <a:pPr/>
              <a:t>58</a:t>
            </a:fld>
            <a:endParaRPr lang="en-US"/>
          </a:p>
        </p:txBody>
      </p:sp>
      <p:sp>
        <p:nvSpPr>
          <p:cNvPr id="412674" name="Rectangle 2"/>
          <p:cNvSpPr>
            <a:spLocks noGrp="1" noChangeArrowheads="1"/>
          </p:cNvSpPr>
          <p:nvPr>
            <p:ph type="title"/>
          </p:nvPr>
        </p:nvSpPr>
        <p:spPr>
          <a:xfrm>
            <a:off x="1150938" y="152400"/>
            <a:ext cx="7154862" cy="685800"/>
          </a:xfrm>
        </p:spPr>
        <p:txBody>
          <a:bodyPr/>
          <a:lstStyle/>
          <a:p>
            <a:r>
              <a:rPr lang="en-US" sz="4600" dirty="0"/>
              <a:t>Tree example Event (read 1)</a:t>
            </a:r>
          </a:p>
        </p:txBody>
      </p:sp>
      <p:sp>
        <p:nvSpPr>
          <p:cNvPr id="412675" name="Text Box 3"/>
          <p:cNvSpPr txBox="1">
            <a:spLocks noChangeArrowheads="1"/>
          </p:cNvSpPr>
          <p:nvPr/>
        </p:nvSpPr>
        <p:spPr bwMode="auto">
          <a:xfrm>
            <a:off x="762000" y="1143000"/>
            <a:ext cx="8153400" cy="5558445"/>
          </a:xfrm>
          <a:prstGeom prst="rect">
            <a:avLst/>
          </a:prstGeom>
          <a:solidFill>
            <a:srgbClr val="FFFF99"/>
          </a:solidFill>
          <a:ln w="12700">
            <a:noFill/>
            <a:miter lim="800000"/>
            <a:headEnd/>
            <a:tailEnd/>
          </a:ln>
          <a:effectLst/>
        </p:spPr>
        <p:txBody>
          <a:bodyPr>
            <a:prstTxWarp prst="textNoShape">
              <a:avLst/>
            </a:prstTxWarp>
            <a:spAutoFit/>
          </a:bodyPr>
          <a:lstStyle/>
          <a:p>
            <a:r>
              <a:rPr lang="en-US" sz="1600" b="1" dirty="0">
                <a:solidFill>
                  <a:schemeClr val="bg1"/>
                </a:solidFill>
                <a:latin typeface="Courier New" pitchFamily="-105" charset="0"/>
              </a:rPr>
              <a:t>void </a:t>
            </a:r>
            <a:r>
              <a:rPr lang="en-US" sz="1600" b="1" dirty="0" err="1">
                <a:solidFill>
                  <a:schemeClr val="bg1"/>
                </a:solidFill>
                <a:latin typeface="Courier New" pitchFamily="-105" charset="0"/>
              </a:rPr>
              <a:t>demoer</a:t>
            </a:r>
            <a:r>
              <a:rPr lang="en-US" sz="1600" b="1" dirty="0">
                <a:solidFill>
                  <a:schemeClr val="bg1"/>
                </a:solidFill>
                <a:latin typeface="Courier New" pitchFamily="-105" charset="0"/>
              </a:rPr>
              <a:t>() {</a:t>
            </a:r>
          </a:p>
          <a:p>
            <a:r>
              <a:rPr lang="en-US" sz="1600" b="1" dirty="0">
                <a:latin typeface="Courier New" pitchFamily="-105" charset="0"/>
              </a:rPr>
              <a:t>   </a:t>
            </a:r>
            <a:r>
              <a:rPr lang="en-US" sz="1600" b="1" i="1" dirty="0">
                <a:solidFill>
                  <a:schemeClr val="folHlink"/>
                </a:solidFill>
                <a:latin typeface="Courier New" pitchFamily="-105" charset="0"/>
              </a:rPr>
              <a:t>//load shared lib with the Event class</a:t>
            </a:r>
            <a:endParaRPr lang="en-US" sz="1600" b="1" i="1" dirty="0">
              <a:latin typeface="Courier New" pitchFamily="-105" charset="0"/>
            </a:endParaRPr>
          </a:p>
          <a:p>
            <a:r>
              <a:rPr lang="en-US" sz="1600" b="1" dirty="0">
                <a:solidFill>
                  <a:srgbClr val="000000"/>
                </a:solidFill>
                <a:latin typeface="Courier New" pitchFamily="-105" charset="0"/>
              </a:rPr>
              <a:t>   </a:t>
            </a:r>
            <a:r>
              <a:rPr lang="en-US" sz="1600" b="1" dirty="0" err="1">
                <a:solidFill>
                  <a:srgbClr val="000000"/>
                </a:solidFill>
                <a:latin typeface="Courier New" pitchFamily="-105" charset="0"/>
              </a:rPr>
              <a:t>gSystem</a:t>
            </a:r>
            <a:r>
              <a:rPr lang="en-US" sz="1600" b="1" dirty="0">
                <a:solidFill>
                  <a:srgbClr val="000000"/>
                </a:solidFill>
                <a:latin typeface="Courier New" pitchFamily="-105" charset="0"/>
              </a:rPr>
              <a:t>-&gt;</a:t>
            </a:r>
            <a:r>
              <a:rPr lang="en-US" sz="1600" b="1" dirty="0" err="1">
                <a:solidFill>
                  <a:srgbClr val="000000"/>
                </a:solidFill>
                <a:latin typeface="Courier New" pitchFamily="-105" charset="0"/>
              </a:rPr>
              <a:t>Load("$ROOTSYS/test/libEvent</a:t>
            </a:r>
            <a:r>
              <a:rPr lang="en-US" sz="1600" b="1" dirty="0">
                <a:solidFill>
                  <a:srgbClr val="000000"/>
                </a:solidFill>
                <a:latin typeface="Courier New" pitchFamily="-105" charset="0"/>
              </a:rPr>
              <a:t>");</a:t>
            </a:r>
          </a:p>
          <a:p>
            <a:pPr>
              <a:lnSpc>
                <a:spcPct val="70000"/>
              </a:lnSpc>
            </a:pPr>
            <a:r>
              <a:rPr lang="en-US" sz="1600" b="1" dirty="0">
                <a:latin typeface="Courier New" pitchFamily="-105" charset="0"/>
              </a:rPr>
              <a:t>   </a:t>
            </a:r>
          </a:p>
          <a:p>
            <a:r>
              <a:rPr lang="en-US" sz="1600" b="1" dirty="0">
                <a:solidFill>
                  <a:schemeClr val="accent3"/>
                </a:solidFill>
                <a:latin typeface="Courier New" pitchFamily="-105" charset="0"/>
              </a:rPr>
              <a:t>   </a:t>
            </a:r>
            <a:r>
              <a:rPr lang="en-US" sz="1600" b="1" i="1" dirty="0">
                <a:solidFill>
                  <a:schemeClr val="accent3"/>
                </a:solidFill>
                <a:latin typeface="Courier New" pitchFamily="-105" charset="0"/>
              </a:rPr>
              <a:t>//connect ROOT file</a:t>
            </a:r>
            <a:endParaRPr lang="en-US" sz="1600" b="1" dirty="0">
              <a:solidFill>
                <a:schemeClr val="accent3"/>
              </a:solidFill>
              <a:latin typeface="Courier New" pitchFamily="-105" charset="0"/>
            </a:endParaRPr>
          </a:p>
          <a:p>
            <a:r>
              <a:rPr lang="en-US" sz="1600" b="1" dirty="0">
                <a:solidFill>
                  <a:srgbClr val="C61B1B"/>
                </a:solidFill>
                <a:latin typeface="Courier New" pitchFamily="-105" charset="0"/>
              </a:rPr>
              <a:t>   </a:t>
            </a:r>
            <a:r>
              <a:rPr lang="en-US" sz="1600" b="1" dirty="0" err="1">
                <a:solidFill>
                  <a:srgbClr val="C61B1B"/>
                </a:solidFill>
                <a:latin typeface="Courier New" pitchFamily="-105" charset="0"/>
              </a:rPr>
              <a:t>TFile</a:t>
            </a:r>
            <a:r>
              <a:rPr lang="en-US" sz="1600" b="1" dirty="0">
                <a:solidFill>
                  <a:srgbClr val="C61B1B"/>
                </a:solidFill>
                <a:latin typeface="Courier New" pitchFamily="-105" charset="0"/>
              </a:rPr>
              <a:t> *</a:t>
            </a:r>
            <a:r>
              <a:rPr lang="en-US" sz="1600" b="1" dirty="0" err="1">
                <a:solidFill>
                  <a:srgbClr val="C61B1B"/>
                </a:solidFill>
                <a:latin typeface="Courier New" pitchFamily="-105" charset="0"/>
              </a:rPr>
              <a:t>f</a:t>
            </a:r>
            <a:r>
              <a:rPr lang="en-US" sz="1600" b="1" dirty="0">
                <a:solidFill>
                  <a:srgbClr val="C61B1B"/>
                </a:solidFill>
                <a:latin typeface="Courier New" pitchFamily="-105" charset="0"/>
              </a:rPr>
              <a:t> = new </a:t>
            </a:r>
            <a:r>
              <a:rPr lang="en-US" sz="1600" b="1" dirty="0" err="1">
                <a:solidFill>
                  <a:srgbClr val="C61B1B"/>
                </a:solidFill>
                <a:latin typeface="Courier New" pitchFamily="-105" charset="0"/>
              </a:rPr>
              <a:t>TFile("demoe.root</a:t>
            </a:r>
            <a:r>
              <a:rPr lang="en-US" sz="1600" b="1" dirty="0">
                <a:solidFill>
                  <a:srgbClr val="C61B1B"/>
                </a:solidFill>
                <a:latin typeface="Courier New" pitchFamily="-105" charset="0"/>
              </a:rPr>
              <a:t>");</a:t>
            </a:r>
          </a:p>
          <a:p>
            <a:r>
              <a:rPr lang="en-US" sz="1600" b="1" dirty="0">
                <a:latin typeface="Courier New" pitchFamily="-105" charset="0"/>
              </a:rPr>
              <a:t>   </a:t>
            </a:r>
          </a:p>
          <a:p>
            <a:r>
              <a:rPr lang="en-US" sz="1600" b="1" dirty="0">
                <a:solidFill>
                  <a:srgbClr val="0D8BE6"/>
                </a:solidFill>
                <a:latin typeface="Courier New" pitchFamily="-105" charset="0"/>
              </a:rPr>
              <a:t>   </a:t>
            </a:r>
            <a:r>
              <a:rPr lang="en-US" sz="1600" b="1" i="1" dirty="0">
                <a:solidFill>
                  <a:srgbClr val="0D8BE6"/>
                </a:solidFill>
                <a:latin typeface="Courier New" pitchFamily="-105" charset="0"/>
              </a:rPr>
              <a:t>//Read Tree header and set top branch address</a:t>
            </a:r>
            <a:endParaRPr lang="en-US" sz="1600" b="1" dirty="0">
              <a:solidFill>
                <a:srgbClr val="0D8BE6"/>
              </a:solidFill>
              <a:latin typeface="Courier New" pitchFamily="-105" charset="0"/>
            </a:endParaRPr>
          </a:p>
          <a:p>
            <a:r>
              <a:rPr lang="en-US" sz="1600" b="1" dirty="0">
                <a:solidFill>
                  <a:srgbClr val="000000"/>
                </a:solidFill>
                <a:latin typeface="Courier New" pitchFamily="-105" charset="0"/>
              </a:rPr>
              <a:t>   Event *event = 0;</a:t>
            </a:r>
          </a:p>
          <a:p>
            <a:r>
              <a:rPr lang="en-US" sz="1600" b="1" dirty="0">
                <a:solidFill>
                  <a:srgbClr val="C61B1B"/>
                </a:solidFill>
                <a:latin typeface="Courier New" pitchFamily="-105" charset="0"/>
              </a:rPr>
              <a:t>   </a:t>
            </a:r>
            <a:r>
              <a:rPr lang="en-US" sz="1600" b="1" dirty="0" err="1">
                <a:solidFill>
                  <a:srgbClr val="C61B1B"/>
                </a:solidFill>
                <a:latin typeface="Courier New" pitchFamily="-105" charset="0"/>
              </a:rPr>
              <a:t>TTree</a:t>
            </a:r>
            <a:r>
              <a:rPr lang="en-US" sz="1600" b="1" dirty="0">
                <a:solidFill>
                  <a:srgbClr val="C61B1B"/>
                </a:solidFill>
                <a:latin typeface="Courier New" pitchFamily="-105" charset="0"/>
              </a:rPr>
              <a:t> *T = (</a:t>
            </a:r>
            <a:r>
              <a:rPr lang="en-US" sz="1600" b="1" dirty="0" err="1">
                <a:solidFill>
                  <a:srgbClr val="C61B1B"/>
                </a:solidFill>
                <a:latin typeface="Courier New" pitchFamily="-105" charset="0"/>
              </a:rPr>
              <a:t>TTree</a:t>
            </a:r>
            <a:r>
              <a:rPr lang="en-US" sz="1600" b="1" dirty="0">
                <a:solidFill>
                  <a:srgbClr val="C61B1B"/>
                </a:solidFill>
                <a:latin typeface="Courier New" pitchFamily="-105" charset="0"/>
              </a:rPr>
              <a:t>*)</a:t>
            </a:r>
            <a:r>
              <a:rPr lang="en-US" sz="1600" b="1" dirty="0" err="1">
                <a:solidFill>
                  <a:srgbClr val="C61B1B"/>
                </a:solidFill>
                <a:latin typeface="Courier New" pitchFamily="-105" charset="0"/>
              </a:rPr>
              <a:t>f</a:t>
            </a:r>
            <a:r>
              <a:rPr lang="en-US" sz="1600" b="1" dirty="0">
                <a:solidFill>
                  <a:srgbClr val="C61B1B"/>
                </a:solidFill>
                <a:latin typeface="Courier New" pitchFamily="-105" charset="0"/>
              </a:rPr>
              <a:t>-&gt;</a:t>
            </a:r>
            <a:r>
              <a:rPr lang="en-US" sz="1600" b="1" dirty="0" err="1">
                <a:solidFill>
                  <a:srgbClr val="C61B1B"/>
                </a:solidFill>
                <a:latin typeface="Courier New" pitchFamily="-105" charset="0"/>
              </a:rPr>
              <a:t>Get("T</a:t>
            </a:r>
            <a:r>
              <a:rPr lang="en-US" sz="1600" b="1" dirty="0">
                <a:solidFill>
                  <a:srgbClr val="C61B1B"/>
                </a:solidFill>
                <a:latin typeface="Courier New" pitchFamily="-105" charset="0"/>
              </a:rPr>
              <a:t>");</a:t>
            </a:r>
          </a:p>
          <a:p>
            <a:r>
              <a:rPr lang="en-US" sz="1600" b="1" dirty="0">
                <a:solidFill>
                  <a:srgbClr val="C61B1B"/>
                </a:solidFill>
                <a:latin typeface="Courier New" pitchFamily="-105" charset="0"/>
              </a:rPr>
              <a:t>   T-&gt;</a:t>
            </a:r>
            <a:r>
              <a:rPr lang="en-US" sz="1600" b="1" dirty="0" err="1">
                <a:solidFill>
                  <a:srgbClr val="C61B1B"/>
                </a:solidFill>
                <a:latin typeface="Courier New" pitchFamily="-105" charset="0"/>
              </a:rPr>
              <a:t>SetBranchAddress("event",&amp;event</a:t>
            </a:r>
            <a:r>
              <a:rPr lang="en-US" sz="1600" b="1" dirty="0">
                <a:solidFill>
                  <a:srgbClr val="C61B1B"/>
                </a:solidFill>
                <a:latin typeface="Courier New" pitchFamily="-105" charset="0"/>
              </a:rPr>
              <a:t>);</a:t>
            </a:r>
          </a:p>
          <a:p>
            <a:r>
              <a:rPr lang="en-US" sz="1600" b="1" dirty="0">
                <a:latin typeface="Courier New" pitchFamily="-105" charset="0"/>
              </a:rPr>
              <a:t>   </a:t>
            </a:r>
          </a:p>
          <a:p>
            <a:r>
              <a:rPr lang="en-US" sz="1600" b="1" dirty="0">
                <a:solidFill>
                  <a:srgbClr val="0D8BE6"/>
                </a:solidFill>
                <a:latin typeface="Courier New" pitchFamily="-105" charset="0"/>
              </a:rPr>
              <a:t>   </a:t>
            </a:r>
            <a:r>
              <a:rPr lang="en-US" sz="1600" b="1" i="1" dirty="0">
                <a:solidFill>
                  <a:srgbClr val="0D8BE6"/>
                </a:solidFill>
                <a:latin typeface="Courier New" pitchFamily="-105" charset="0"/>
              </a:rPr>
              <a:t>//Loop on events and fill an histogram</a:t>
            </a:r>
            <a:endParaRPr lang="en-US" sz="1600" b="1" dirty="0">
              <a:solidFill>
                <a:srgbClr val="0D8BE6"/>
              </a:solidFill>
              <a:latin typeface="Courier New" pitchFamily="-105" charset="0"/>
            </a:endParaRPr>
          </a:p>
          <a:p>
            <a:r>
              <a:rPr lang="en-US" sz="1600" b="1" dirty="0">
                <a:solidFill>
                  <a:srgbClr val="000000"/>
                </a:solidFill>
                <a:latin typeface="Courier New" pitchFamily="-105" charset="0"/>
              </a:rPr>
              <a:t>   TH1F *</a:t>
            </a:r>
            <a:r>
              <a:rPr lang="en-US" sz="1600" b="1" dirty="0" err="1">
                <a:solidFill>
                  <a:srgbClr val="000000"/>
                </a:solidFill>
                <a:latin typeface="Courier New" pitchFamily="-105" charset="0"/>
              </a:rPr>
              <a:t>h</a:t>
            </a:r>
            <a:r>
              <a:rPr lang="en-US" sz="1600" b="1" dirty="0">
                <a:solidFill>
                  <a:srgbClr val="000000"/>
                </a:solidFill>
                <a:latin typeface="Courier New" pitchFamily="-105" charset="0"/>
              </a:rPr>
              <a:t> = new TH1F("hntrack","Number of tracks",100,580,620);</a:t>
            </a:r>
          </a:p>
          <a:p>
            <a:r>
              <a:rPr lang="en-US" sz="1600" b="1" dirty="0">
                <a:solidFill>
                  <a:srgbClr val="000000"/>
                </a:solidFill>
                <a:latin typeface="Courier New" pitchFamily="-105" charset="0"/>
              </a:rPr>
              <a:t>   </a:t>
            </a:r>
            <a:r>
              <a:rPr lang="en-US" sz="1600" b="1" dirty="0" err="1">
                <a:solidFill>
                  <a:srgbClr val="000000"/>
                </a:solidFill>
                <a:latin typeface="Courier New" pitchFamily="-105" charset="0"/>
              </a:rPr>
              <a:t>int</a:t>
            </a:r>
            <a:r>
              <a:rPr lang="en-US" sz="1600" b="1" dirty="0">
                <a:solidFill>
                  <a:srgbClr val="000000"/>
                </a:solidFill>
                <a:latin typeface="Courier New" pitchFamily="-105" charset="0"/>
              </a:rPr>
              <a:t> </a:t>
            </a:r>
            <a:r>
              <a:rPr lang="en-US" sz="1600" b="1" dirty="0" err="1">
                <a:solidFill>
                  <a:srgbClr val="000000"/>
                </a:solidFill>
                <a:latin typeface="Courier New" pitchFamily="-105" charset="0"/>
              </a:rPr>
              <a:t>nevents</a:t>
            </a:r>
            <a:r>
              <a:rPr lang="en-US" sz="1600" b="1" dirty="0">
                <a:solidFill>
                  <a:srgbClr val="000000"/>
                </a:solidFill>
                <a:latin typeface="Courier New" pitchFamily="-105" charset="0"/>
              </a:rPr>
              <a:t> = (</a:t>
            </a:r>
            <a:r>
              <a:rPr lang="en-US" sz="1600" b="1" dirty="0" err="1">
                <a:solidFill>
                  <a:srgbClr val="000000"/>
                </a:solidFill>
                <a:latin typeface="Courier New" pitchFamily="-105" charset="0"/>
              </a:rPr>
              <a:t>int)T</a:t>
            </a:r>
            <a:r>
              <a:rPr lang="en-US" sz="1600" b="1" dirty="0">
                <a:solidFill>
                  <a:srgbClr val="000000"/>
                </a:solidFill>
                <a:latin typeface="Courier New" pitchFamily="-105" charset="0"/>
              </a:rPr>
              <a:t>-&gt;</a:t>
            </a:r>
            <a:r>
              <a:rPr lang="en-US" sz="1600" b="1" dirty="0" err="1">
                <a:solidFill>
                  <a:srgbClr val="000000"/>
                </a:solidFill>
                <a:latin typeface="Courier New" pitchFamily="-105" charset="0"/>
              </a:rPr>
              <a:t>GetEntries</a:t>
            </a:r>
            <a:r>
              <a:rPr lang="en-US" sz="1600" b="1" dirty="0">
                <a:solidFill>
                  <a:srgbClr val="000000"/>
                </a:solidFill>
                <a:latin typeface="Courier New" pitchFamily="-105" charset="0"/>
              </a:rPr>
              <a:t>();</a:t>
            </a:r>
          </a:p>
          <a:p>
            <a:r>
              <a:rPr lang="en-US" sz="1600" b="1" dirty="0">
                <a:solidFill>
                  <a:srgbClr val="000000"/>
                </a:solidFill>
                <a:latin typeface="Courier New" pitchFamily="-105" charset="0"/>
              </a:rPr>
              <a:t>   for (</a:t>
            </a:r>
            <a:r>
              <a:rPr lang="en-US" sz="1600" b="1" dirty="0" err="1">
                <a:solidFill>
                  <a:srgbClr val="000000"/>
                </a:solidFill>
                <a:latin typeface="Courier New" pitchFamily="-105" charset="0"/>
              </a:rPr>
              <a:t>int</a:t>
            </a:r>
            <a:r>
              <a:rPr lang="en-US" sz="1600" b="1" dirty="0">
                <a:solidFill>
                  <a:srgbClr val="000000"/>
                </a:solidFill>
                <a:latin typeface="Courier New" pitchFamily="-105" charset="0"/>
              </a:rPr>
              <a:t> </a:t>
            </a:r>
            <a:r>
              <a:rPr lang="en-US" sz="1600" b="1" dirty="0" err="1">
                <a:solidFill>
                  <a:srgbClr val="000000"/>
                </a:solidFill>
                <a:latin typeface="Courier New" pitchFamily="-105" charset="0"/>
              </a:rPr>
              <a:t>i</a:t>
            </a:r>
            <a:r>
              <a:rPr lang="en-US" sz="1600" b="1" dirty="0">
                <a:solidFill>
                  <a:srgbClr val="000000"/>
                </a:solidFill>
                <a:latin typeface="Courier New" pitchFamily="-105" charset="0"/>
              </a:rPr>
              <a:t>=0;i&lt;</a:t>
            </a:r>
            <a:r>
              <a:rPr lang="en-US" sz="1600" b="1" dirty="0" err="1">
                <a:solidFill>
                  <a:srgbClr val="000000"/>
                </a:solidFill>
                <a:latin typeface="Courier New" pitchFamily="-105" charset="0"/>
              </a:rPr>
              <a:t>nevents;i</a:t>
            </a:r>
            <a:r>
              <a:rPr lang="en-US" sz="1600" b="1" dirty="0">
                <a:solidFill>
                  <a:srgbClr val="000000"/>
                </a:solidFill>
                <a:latin typeface="Courier New" pitchFamily="-105" charset="0"/>
              </a:rPr>
              <a:t>++) {      </a:t>
            </a:r>
          </a:p>
          <a:p>
            <a:r>
              <a:rPr lang="en-US" sz="1600" b="1" dirty="0">
                <a:solidFill>
                  <a:schemeClr val="accent4"/>
                </a:solidFill>
                <a:latin typeface="Courier New" pitchFamily="-105" charset="0"/>
              </a:rPr>
              <a:t>      T-&gt;</a:t>
            </a:r>
            <a:r>
              <a:rPr lang="en-US" sz="1600" b="1" dirty="0" err="1">
                <a:solidFill>
                  <a:schemeClr val="accent4"/>
                </a:solidFill>
                <a:latin typeface="Courier New" pitchFamily="-105" charset="0"/>
              </a:rPr>
              <a:t>GetEntry(i</a:t>
            </a:r>
            <a:r>
              <a:rPr lang="en-US" sz="1600" b="1" dirty="0">
                <a:solidFill>
                  <a:schemeClr val="accent4"/>
                </a:solidFill>
                <a:latin typeface="Courier New" pitchFamily="-105" charset="0"/>
              </a:rPr>
              <a:t>);</a:t>
            </a:r>
          </a:p>
          <a:p>
            <a:r>
              <a:rPr lang="en-US" sz="1600" b="1" dirty="0">
                <a:solidFill>
                  <a:srgbClr val="000000"/>
                </a:solidFill>
                <a:latin typeface="Courier New" pitchFamily="-105" charset="0"/>
              </a:rPr>
              <a:t>      </a:t>
            </a:r>
            <a:r>
              <a:rPr lang="en-US" sz="1600" b="1" dirty="0" err="1">
                <a:solidFill>
                  <a:srgbClr val="000000"/>
                </a:solidFill>
                <a:latin typeface="Courier New" pitchFamily="-105" charset="0"/>
              </a:rPr>
              <a:t>h</a:t>
            </a:r>
            <a:r>
              <a:rPr lang="en-US" sz="1600" b="1" dirty="0">
                <a:solidFill>
                  <a:srgbClr val="000000"/>
                </a:solidFill>
                <a:latin typeface="Courier New" pitchFamily="-105" charset="0"/>
              </a:rPr>
              <a:t>-&gt;</a:t>
            </a:r>
            <a:r>
              <a:rPr lang="en-US" sz="1600" b="1" dirty="0" err="1">
                <a:solidFill>
                  <a:srgbClr val="000000"/>
                </a:solidFill>
                <a:latin typeface="Courier New" pitchFamily="-105" charset="0"/>
              </a:rPr>
              <a:t>Fill(event</a:t>
            </a:r>
            <a:r>
              <a:rPr lang="en-US" sz="1600" b="1" dirty="0">
                <a:solidFill>
                  <a:srgbClr val="000000"/>
                </a:solidFill>
                <a:latin typeface="Courier New" pitchFamily="-105" charset="0"/>
              </a:rPr>
              <a:t>-&gt;</a:t>
            </a:r>
            <a:r>
              <a:rPr lang="en-US" sz="1600" b="1" dirty="0" err="1">
                <a:solidFill>
                  <a:srgbClr val="000000"/>
                </a:solidFill>
                <a:latin typeface="Courier New" pitchFamily="-105" charset="0"/>
              </a:rPr>
              <a:t>GetNtrack</a:t>
            </a:r>
            <a:r>
              <a:rPr lang="en-US" sz="1600" b="1" dirty="0">
                <a:solidFill>
                  <a:srgbClr val="000000"/>
                </a:solidFill>
                <a:latin typeface="Courier New" pitchFamily="-105" charset="0"/>
              </a:rPr>
              <a:t>());</a:t>
            </a:r>
          </a:p>
          <a:p>
            <a:r>
              <a:rPr lang="en-US" sz="1600" b="1" dirty="0">
                <a:latin typeface="Courier New" pitchFamily="-105" charset="0"/>
              </a:rPr>
              <a:t>   </a:t>
            </a:r>
            <a:r>
              <a:rPr lang="en-US" sz="1600" b="1" dirty="0">
                <a:solidFill>
                  <a:srgbClr val="000000"/>
                </a:solidFill>
                <a:latin typeface="Courier New" pitchFamily="-105" charset="0"/>
              </a:rPr>
              <a:t>}</a:t>
            </a:r>
          </a:p>
          <a:p>
            <a:r>
              <a:rPr lang="en-US" sz="1600" b="1" dirty="0">
                <a:latin typeface="Courier New" pitchFamily="-105" charset="0"/>
              </a:rPr>
              <a:t>   </a:t>
            </a:r>
          </a:p>
          <a:p>
            <a:r>
              <a:rPr lang="en-US" sz="1600" b="1" dirty="0">
                <a:solidFill>
                  <a:srgbClr val="000000"/>
                </a:solidFill>
                <a:latin typeface="Courier New" pitchFamily="-105" charset="0"/>
              </a:rPr>
              <a:t>   </a:t>
            </a:r>
            <a:r>
              <a:rPr lang="en-US" sz="1600" b="1" dirty="0" err="1">
                <a:solidFill>
                  <a:srgbClr val="000000"/>
                </a:solidFill>
                <a:latin typeface="Courier New" pitchFamily="-105" charset="0"/>
              </a:rPr>
              <a:t>h</a:t>
            </a:r>
            <a:r>
              <a:rPr lang="en-US" sz="1600" b="1" dirty="0">
                <a:solidFill>
                  <a:srgbClr val="000000"/>
                </a:solidFill>
                <a:latin typeface="Courier New" pitchFamily="-105" charset="0"/>
              </a:rPr>
              <a:t>-&gt;Draw();</a:t>
            </a:r>
          </a:p>
          <a:p>
            <a:r>
              <a:rPr lang="en-US" sz="1600" b="1" dirty="0">
                <a:solidFill>
                  <a:srgbClr val="000000"/>
                </a:solidFill>
                <a:latin typeface="Courier New" pitchFamily="-105" charset="0"/>
              </a:rPr>
              <a:t>}</a:t>
            </a:r>
            <a:r>
              <a:rPr lang="en-US" sz="2400" dirty="0">
                <a:solidFill>
                  <a:srgbClr val="000000"/>
                </a:solidFill>
                <a:latin typeface="Arial" pitchFamily="-105" charset="0"/>
              </a:rPr>
              <a:t>   </a:t>
            </a:r>
            <a:endParaRPr lang="en-US" sz="2000" b="1" dirty="0">
              <a:solidFill>
                <a:srgbClr val="000000"/>
              </a:solidFill>
              <a:latin typeface="Courier New" pitchFamily="-105" charset="0"/>
            </a:endParaRPr>
          </a:p>
        </p:txBody>
      </p:sp>
      <p:sp>
        <p:nvSpPr>
          <p:cNvPr id="412676" name="AutoShape 4"/>
          <p:cNvSpPr>
            <a:spLocks noChangeArrowheads="1"/>
          </p:cNvSpPr>
          <p:nvPr/>
        </p:nvSpPr>
        <p:spPr bwMode="auto">
          <a:xfrm>
            <a:off x="6182888" y="5044559"/>
            <a:ext cx="2604350" cy="578882"/>
          </a:xfrm>
          <a:prstGeom prst="wedgeRoundRectCallout">
            <a:avLst>
              <a:gd name="adj1" fmla="val -147833"/>
              <a:gd name="adj2" fmla="val -33620"/>
              <a:gd name="adj3" fmla="val 16667"/>
            </a:avLst>
          </a:prstGeom>
          <a:solidFill>
            <a:srgbClr val="FFCC00"/>
          </a:solidFill>
          <a:ln w="12700">
            <a:noFill/>
            <a:miter lim="800000"/>
            <a:headEnd/>
            <a:tailEnd/>
          </a:ln>
          <a:effectLst/>
        </p:spPr>
        <p:txBody>
          <a:bodyPr wrap="none" anchor="ctr">
            <a:prstTxWarp prst="textNoShape">
              <a:avLst/>
            </a:prstTxWarp>
            <a:spAutoFit/>
          </a:bodyPr>
          <a:lstStyle/>
          <a:p>
            <a:pPr algn="ctr"/>
            <a:r>
              <a:rPr lang="en-US" sz="1400" b="1" dirty="0">
                <a:solidFill>
                  <a:srgbClr val="000000"/>
                </a:solidFill>
                <a:latin typeface="Courier New" pitchFamily="-105" charset="0"/>
              </a:rPr>
              <a:t>Rebuild the full event</a:t>
            </a:r>
          </a:p>
          <a:p>
            <a:pPr algn="ctr"/>
            <a:r>
              <a:rPr lang="en-US" sz="1400" b="1" dirty="0">
                <a:solidFill>
                  <a:schemeClr val="bg1"/>
                </a:solidFill>
                <a:latin typeface="Courier New" pitchFamily="-105" charset="0"/>
              </a:rPr>
              <a:t>in </a:t>
            </a:r>
            <a:r>
              <a:rPr lang="en-US" sz="1400" b="1" dirty="0">
                <a:solidFill>
                  <a:srgbClr val="000000"/>
                </a:solidFill>
                <a:latin typeface="Courier New" pitchFamily="-105" charset="0"/>
              </a:rPr>
              <a:t>memory</a:t>
            </a:r>
            <a:endParaRPr lang="en-US" sz="1400" dirty="0">
              <a:solidFill>
                <a:srgbClr val="000000"/>
              </a:solidFill>
              <a:latin typeface="Courier New" pitchFamily="-105" charset="0"/>
            </a:endParaRPr>
          </a:p>
        </p:txBody>
      </p:sp>
      <p:sp>
        <p:nvSpPr>
          <p:cNvPr id="7" name="Date Placeholder 6"/>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en-US"/>
              <a:t>ROOT I/O -- </a:t>
            </a:r>
            <a:r>
              <a:rPr lang="en-US" i="1"/>
              <a:t>Split/Cluster</a:t>
            </a:r>
            <a:br>
              <a:rPr lang="en-US" i="1"/>
            </a:br>
            <a:r>
              <a:rPr lang="en-US" sz="2000" i="1"/>
              <a:t>Tree version</a:t>
            </a:r>
          </a:p>
        </p:txBody>
      </p:sp>
      <p:sp>
        <p:nvSpPr>
          <p:cNvPr id="353283" name="Freeform 3"/>
          <p:cNvSpPr>
            <a:spLocks/>
          </p:cNvSpPr>
          <p:nvPr/>
        </p:nvSpPr>
        <p:spPr bwMode="auto">
          <a:xfrm>
            <a:off x="2717800" y="2903538"/>
            <a:ext cx="3378200" cy="449262"/>
          </a:xfrm>
          <a:custGeom>
            <a:avLst/>
            <a:gdLst/>
            <a:ahLst/>
            <a:cxnLst>
              <a:cxn ang="0">
                <a:pos x="0" y="187"/>
              </a:cxn>
              <a:cxn ang="0">
                <a:pos x="112" y="27"/>
              </a:cxn>
              <a:cxn ang="0">
                <a:pos x="416" y="27"/>
              </a:cxn>
              <a:cxn ang="0">
                <a:pos x="768" y="139"/>
              </a:cxn>
              <a:cxn ang="0">
                <a:pos x="1136" y="235"/>
              </a:cxn>
              <a:cxn ang="0">
                <a:pos x="1632" y="235"/>
              </a:cxn>
              <a:cxn ang="0">
                <a:pos x="2128" y="283"/>
              </a:cxn>
            </a:cxnLst>
            <a:rect l="0" t="0" r="r" b="b"/>
            <a:pathLst>
              <a:path w="2128" h="283">
                <a:moveTo>
                  <a:pt x="0" y="187"/>
                </a:moveTo>
                <a:cubicBezTo>
                  <a:pt x="19" y="160"/>
                  <a:pt x="43" y="54"/>
                  <a:pt x="112" y="27"/>
                </a:cubicBezTo>
                <a:cubicBezTo>
                  <a:pt x="181" y="0"/>
                  <a:pt x="307" y="8"/>
                  <a:pt x="416" y="27"/>
                </a:cubicBezTo>
                <a:cubicBezTo>
                  <a:pt x="525" y="46"/>
                  <a:pt x="648" y="104"/>
                  <a:pt x="768" y="139"/>
                </a:cubicBezTo>
                <a:cubicBezTo>
                  <a:pt x="888" y="174"/>
                  <a:pt x="992" y="219"/>
                  <a:pt x="1136" y="235"/>
                </a:cubicBezTo>
                <a:cubicBezTo>
                  <a:pt x="1280" y="251"/>
                  <a:pt x="1467" y="227"/>
                  <a:pt x="1632" y="235"/>
                </a:cubicBezTo>
                <a:cubicBezTo>
                  <a:pt x="1797" y="243"/>
                  <a:pt x="2025" y="273"/>
                  <a:pt x="2128" y="283"/>
                </a:cubicBezTo>
              </a:path>
            </a:pathLst>
          </a:custGeom>
          <a:noFill/>
          <a:ln w="25400" cap="flat" cmpd="sng">
            <a:solidFill>
              <a:schemeClr val="tx1"/>
            </a:solidFill>
            <a:prstDash val="solid"/>
            <a:round/>
            <a:headEnd type="none" w="sm" len="sm"/>
            <a:tailEnd type="triangle" w="med" len="med"/>
          </a:ln>
          <a:effectLst/>
        </p:spPr>
        <p:txBody>
          <a:bodyPr wrap="none" anchor="ctr">
            <a:prstTxWarp prst="textNoShape">
              <a:avLst/>
            </a:prstTxWarp>
          </a:bodyPr>
          <a:lstStyle/>
          <a:p>
            <a:endParaRPr lang="en-US"/>
          </a:p>
        </p:txBody>
      </p:sp>
      <p:sp>
        <p:nvSpPr>
          <p:cNvPr id="353284" name="Freeform 4"/>
          <p:cNvSpPr>
            <a:spLocks/>
          </p:cNvSpPr>
          <p:nvPr/>
        </p:nvSpPr>
        <p:spPr bwMode="auto">
          <a:xfrm>
            <a:off x="2114550" y="2424113"/>
            <a:ext cx="3981450" cy="495300"/>
          </a:xfrm>
          <a:custGeom>
            <a:avLst/>
            <a:gdLst/>
            <a:ahLst/>
            <a:cxnLst>
              <a:cxn ang="0">
                <a:pos x="3" y="233"/>
              </a:cxn>
              <a:cxn ang="0">
                <a:pos x="70" y="99"/>
              </a:cxn>
              <a:cxn ang="0">
                <a:pos x="423" y="18"/>
              </a:cxn>
              <a:cxn ang="0">
                <a:pos x="1132" y="209"/>
              </a:cxn>
              <a:cxn ang="0">
                <a:pos x="1636" y="297"/>
              </a:cxn>
              <a:cxn ang="0">
                <a:pos x="2132" y="297"/>
              </a:cxn>
              <a:cxn ang="0">
                <a:pos x="2508" y="297"/>
              </a:cxn>
            </a:cxnLst>
            <a:rect l="0" t="0" r="r" b="b"/>
            <a:pathLst>
              <a:path w="2508" h="312">
                <a:moveTo>
                  <a:pt x="3" y="233"/>
                </a:moveTo>
                <a:cubicBezTo>
                  <a:pt x="2" y="184"/>
                  <a:pt x="0" y="136"/>
                  <a:pt x="70" y="99"/>
                </a:cubicBezTo>
                <a:cubicBezTo>
                  <a:pt x="140" y="64"/>
                  <a:pt x="246" y="0"/>
                  <a:pt x="423" y="18"/>
                </a:cubicBezTo>
                <a:cubicBezTo>
                  <a:pt x="600" y="36"/>
                  <a:pt x="930" y="163"/>
                  <a:pt x="1132" y="209"/>
                </a:cubicBezTo>
                <a:cubicBezTo>
                  <a:pt x="1334" y="255"/>
                  <a:pt x="1469" y="282"/>
                  <a:pt x="1636" y="297"/>
                </a:cubicBezTo>
                <a:cubicBezTo>
                  <a:pt x="1803" y="312"/>
                  <a:pt x="1987" y="297"/>
                  <a:pt x="2132" y="297"/>
                </a:cubicBezTo>
                <a:cubicBezTo>
                  <a:pt x="2277" y="297"/>
                  <a:pt x="2430" y="297"/>
                  <a:pt x="2508" y="297"/>
                </a:cubicBezTo>
              </a:path>
            </a:pathLst>
          </a:custGeom>
          <a:noFill/>
          <a:ln w="25400" cap="flat" cmpd="sng">
            <a:solidFill>
              <a:schemeClr val="tx1"/>
            </a:solidFill>
            <a:prstDash val="solid"/>
            <a:round/>
            <a:headEnd type="none" w="sm" len="sm"/>
            <a:tailEnd type="triangle" w="med" len="med"/>
          </a:ln>
          <a:effectLst/>
        </p:spPr>
        <p:txBody>
          <a:bodyPr wrap="none" anchor="ctr">
            <a:prstTxWarp prst="textNoShape">
              <a:avLst/>
            </a:prstTxWarp>
          </a:bodyPr>
          <a:lstStyle/>
          <a:p>
            <a:endParaRPr lang="en-US"/>
          </a:p>
        </p:txBody>
      </p:sp>
      <p:sp>
        <p:nvSpPr>
          <p:cNvPr id="353285" name="Freeform 5"/>
          <p:cNvSpPr>
            <a:spLocks/>
          </p:cNvSpPr>
          <p:nvPr/>
        </p:nvSpPr>
        <p:spPr bwMode="auto">
          <a:xfrm>
            <a:off x="1289050" y="2257425"/>
            <a:ext cx="4819650" cy="904875"/>
          </a:xfrm>
          <a:custGeom>
            <a:avLst/>
            <a:gdLst/>
            <a:ahLst/>
            <a:cxnLst>
              <a:cxn ang="0">
                <a:pos x="4" y="570"/>
              </a:cxn>
              <a:cxn ang="0">
                <a:pos x="90" y="238"/>
              </a:cxn>
              <a:cxn ang="0">
                <a:pos x="542" y="37"/>
              </a:cxn>
              <a:cxn ang="0">
                <a:pos x="1028" y="18"/>
              </a:cxn>
              <a:cxn ang="0">
                <a:pos x="1476" y="98"/>
              </a:cxn>
              <a:cxn ang="0">
                <a:pos x="2156" y="162"/>
              </a:cxn>
              <a:cxn ang="0">
                <a:pos x="2724" y="154"/>
              </a:cxn>
              <a:cxn ang="0">
                <a:pos x="3036" y="122"/>
              </a:cxn>
            </a:cxnLst>
            <a:rect l="0" t="0" r="r" b="b"/>
            <a:pathLst>
              <a:path w="3036" h="570">
                <a:moveTo>
                  <a:pt x="4" y="570"/>
                </a:moveTo>
                <a:cubicBezTo>
                  <a:pt x="2" y="448"/>
                  <a:pt x="0" y="328"/>
                  <a:pt x="90" y="238"/>
                </a:cubicBezTo>
                <a:cubicBezTo>
                  <a:pt x="179" y="149"/>
                  <a:pt x="386" y="74"/>
                  <a:pt x="542" y="37"/>
                </a:cubicBezTo>
                <a:cubicBezTo>
                  <a:pt x="698" y="0"/>
                  <a:pt x="872" y="8"/>
                  <a:pt x="1028" y="18"/>
                </a:cubicBezTo>
                <a:cubicBezTo>
                  <a:pt x="1184" y="28"/>
                  <a:pt x="1288" y="74"/>
                  <a:pt x="1476" y="98"/>
                </a:cubicBezTo>
                <a:cubicBezTo>
                  <a:pt x="1664" y="122"/>
                  <a:pt x="1948" y="153"/>
                  <a:pt x="2156" y="162"/>
                </a:cubicBezTo>
                <a:cubicBezTo>
                  <a:pt x="2364" y="171"/>
                  <a:pt x="2577" y="161"/>
                  <a:pt x="2724" y="154"/>
                </a:cubicBezTo>
                <a:cubicBezTo>
                  <a:pt x="2871" y="147"/>
                  <a:pt x="2971" y="129"/>
                  <a:pt x="3036" y="122"/>
                </a:cubicBezTo>
              </a:path>
            </a:pathLst>
          </a:custGeom>
          <a:noFill/>
          <a:ln w="25400" cap="flat" cmpd="sng">
            <a:solidFill>
              <a:schemeClr val="tx1"/>
            </a:solidFill>
            <a:prstDash val="solid"/>
            <a:round/>
            <a:headEnd type="none" w="sm" len="sm"/>
            <a:tailEnd type="triangle" w="med" len="med"/>
          </a:ln>
          <a:effectLst/>
        </p:spPr>
        <p:txBody>
          <a:bodyPr wrap="none" anchor="ctr">
            <a:prstTxWarp prst="textNoShape">
              <a:avLst/>
            </a:prstTxWarp>
          </a:bodyPr>
          <a:lstStyle/>
          <a:p>
            <a:endParaRPr lang="en-US"/>
          </a:p>
        </p:txBody>
      </p:sp>
      <p:cxnSp>
        <p:nvCxnSpPr>
          <p:cNvPr id="353286" name="AutoShape 6"/>
          <p:cNvCxnSpPr>
            <a:cxnSpLocks noChangeShapeType="1"/>
            <a:stCxn id="353324" idx="2"/>
            <a:endCxn id="353306" idx="0"/>
          </p:cNvCxnSpPr>
          <p:nvPr/>
        </p:nvCxnSpPr>
        <p:spPr bwMode="auto">
          <a:xfrm flipH="1">
            <a:off x="5791200" y="3048000"/>
            <a:ext cx="1066800" cy="2133600"/>
          </a:xfrm>
          <a:prstGeom prst="straightConnector1">
            <a:avLst/>
          </a:prstGeom>
          <a:noFill/>
          <a:ln w="25400">
            <a:solidFill>
              <a:srgbClr val="FF6600"/>
            </a:solidFill>
            <a:round/>
            <a:headEnd type="none" w="sm" len="sm"/>
            <a:tailEnd type="triangle" w="sm" len="sm"/>
          </a:ln>
          <a:effectLst/>
        </p:spPr>
      </p:cxnSp>
      <p:cxnSp>
        <p:nvCxnSpPr>
          <p:cNvPr id="353287" name="AutoShape 7"/>
          <p:cNvCxnSpPr>
            <a:cxnSpLocks noChangeShapeType="1"/>
            <a:stCxn id="353318" idx="2"/>
            <a:endCxn id="353301" idx="0"/>
          </p:cNvCxnSpPr>
          <p:nvPr/>
        </p:nvCxnSpPr>
        <p:spPr bwMode="auto">
          <a:xfrm flipH="1">
            <a:off x="4267200" y="2590800"/>
            <a:ext cx="2590800" cy="2518800"/>
          </a:xfrm>
          <a:prstGeom prst="straightConnector1">
            <a:avLst/>
          </a:prstGeom>
          <a:noFill/>
          <a:ln w="25400">
            <a:solidFill>
              <a:srgbClr val="FF6600"/>
            </a:solidFill>
            <a:round/>
            <a:headEnd type="none" w="sm" len="sm"/>
            <a:tailEnd type="triangle" w="sm" len="sm"/>
          </a:ln>
          <a:effectLst/>
        </p:spPr>
      </p:cxnSp>
      <p:sp>
        <p:nvSpPr>
          <p:cNvPr id="353288" name="Text Box 8"/>
          <p:cNvSpPr txBox="1">
            <a:spLocks noChangeArrowheads="1"/>
          </p:cNvSpPr>
          <p:nvPr/>
        </p:nvSpPr>
        <p:spPr bwMode="auto">
          <a:xfrm>
            <a:off x="4406900" y="1943100"/>
            <a:ext cx="1284288" cy="3968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2000" b="1"/>
              <a:t>Streamer</a:t>
            </a:r>
          </a:p>
        </p:txBody>
      </p:sp>
      <p:sp>
        <p:nvSpPr>
          <p:cNvPr id="353289" name="Rectangle 9"/>
          <p:cNvSpPr>
            <a:spLocks noChangeArrowheads="1"/>
          </p:cNvSpPr>
          <p:nvPr/>
        </p:nvSpPr>
        <p:spPr bwMode="auto">
          <a:xfrm>
            <a:off x="4572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290" name="Rectangle 10"/>
          <p:cNvSpPr>
            <a:spLocks noChangeArrowheads="1"/>
          </p:cNvSpPr>
          <p:nvPr/>
        </p:nvSpPr>
        <p:spPr bwMode="auto">
          <a:xfrm>
            <a:off x="7620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291" name="Rectangle 11"/>
          <p:cNvSpPr>
            <a:spLocks noChangeArrowheads="1"/>
          </p:cNvSpPr>
          <p:nvPr/>
        </p:nvSpPr>
        <p:spPr bwMode="auto">
          <a:xfrm>
            <a:off x="10668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292" name="Rectangle 12"/>
          <p:cNvSpPr>
            <a:spLocks noChangeArrowheads="1"/>
          </p:cNvSpPr>
          <p:nvPr/>
        </p:nvSpPr>
        <p:spPr bwMode="auto">
          <a:xfrm>
            <a:off x="13716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293" name="Rectangle 13"/>
          <p:cNvSpPr>
            <a:spLocks noChangeArrowheads="1"/>
          </p:cNvSpPr>
          <p:nvPr/>
        </p:nvSpPr>
        <p:spPr bwMode="auto">
          <a:xfrm>
            <a:off x="16764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294" name="Rectangle 14"/>
          <p:cNvSpPr>
            <a:spLocks noChangeArrowheads="1"/>
          </p:cNvSpPr>
          <p:nvPr/>
        </p:nvSpPr>
        <p:spPr bwMode="auto">
          <a:xfrm>
            <a:off x="19812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295" name="Rectangle 15"/>
          <p:cNvSpPr>
            <a:spLocks noChangeArrowheads="1"/>
          </p:cNvSpPr>
          <p:nvPr/>
        </p:nvSpPr>
        <p:spPr bwMode="auto">
          <a:xfrm>
            <a:off x="22860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296" name="Rectangle 16"/>
          <p:cNvSpPr>
            <a:spLocks noChangeArrowheads="1"/>
          </p:cNvSpPr>
          <p:nvPr/>
        </p:nvSpPr>
        <p:spPr bwMode="auto">
          <a:xfrm>
            <a:off x="25908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297" name="Rectangle 17"/>
          <p:cNvSpPr>
            <a:spLocks noChangeArrowheads="1"/>
          </p:cNvSpPr>
          <p:nvPr/>
        </p:nvSpPr>
        <p:spPr bwMode="auto">
          <a:xfrm>
            <a:off x="28956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298" name="Rectangle 18"/>
          <p:cNvSpPr>
            <a:spLocks noChangeArrowheads="1"/>
          </p:cNvSpPr>
          <p:nvPr/>
        </p:nvSpPr>
        <p:spPr bwMode="auto">
          <a:xfrm>
            <a:off x="32004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299" name="Rectangle 19"/>
          <p:cNvSpPr>
            <a:spLocks noChangeArrowheads="1"/>
          </p:cNvSpPr>
          <p:nvPr/>
        </p:nvSpPr>
        <p:spPr bwMode="auto">
          <a:xfrm>
            <a:off x="3505200" y="5181600"/>
            <a:ext cx="304800" cy="3048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0" name="Rectangle 20"/>
          <p:cNvSpPr>
            <a:spLocks noChangeArrowheads="1"/>
          </p:cNvSpPr>
          <p:nvPr/>
        </p:nvSpPr>
        <p:spPr bwMode="auto">
          <a:xfrm>
            <a:off x="3810000" y="5181600"/>
            <a:ext cx="304800" cy="3048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1" name="Rectangle 21"/>
          <p:cNvSpPr>
            <a:spLocks noChangeArrowheads="1"/>
          </p:cNvSpPr>
          <p:nvPr/>
        </p:nvSpPr>
        <p:spPr bwMode="auto">
          <a:xfrm>
            <a:off x="4114800" y="5181600"/>
            <a:ext cx="304800" cy="3048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2" name="Rectangle 22"/>
          <p:cNvSpPr>
            <a:spLocks noChangeArrowheads="1"/>
          </p:cNvSpPr>
          <p:nvPr/>
        </p:nvSpPr>
        <p:spPr bwMode="auto">
          <a:xfrm>
            <a:off x="4419600" y="5181600"/>
            <a:ext cx="304800" cy="3048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3" name="Rectangle 23"/>
          <p:cNvSpPr>
            <a:spLocks noChangeArrowheads="1"/>
          </p:cNvSpPr>
          <p:nvPr/>
        </p:nvSpPr>
        <p:spPr bwMode="auto">
          <a:xfrm>
            <a:off x="4724400" y="5181600"/>
            <a:ext cx="304800" cy="3048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4" name="Rectangle 24"/>
          <p:cNvSpPr>
            <a:spLocks noChangeArrowheads="1"/>
          </p:cNvSpPr>
          <p:nvPr/>
        </p:nvSpPr>
        <p:spPr bwMode="auto">
          <a:xfrm>
            <a:off x="50292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5" name="Rectangle 25"/>
          <p:cNvSpPr>
            <a:spLocks noChangeArrowheads="1"/>
          </p:cNvSpPr>
          <p:nvPr/>
        </p:nvSpPr>
        <p:spPr bwMode="auto">
          <a:xfrm>
            <a:off x="53340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6" name="Rectangle 26"/>
          <p:cNvSpPr>
            <a:spLocks noChangeArrowheads="1"/>
          </p:cNvSpPr>
          <p:nvPr/>
        </p:nvSpPr>
        <p:spPr bwMode="auto">
          <a:xfrm>
            <a:off x="56388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7" name="Rectangle 27"/>
          <p:cNvSpPr>
            <a:spLocks noChangeArrowheads="1"/>
          </p:cNvSpPr>
          <p:nvPr/>
        </p:nvSpPr>
        <p:spPr bwMode="auto">
          <a:xfrm>
            <a:off x="59436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8" name="Rectangle 28"/>
          <p:cNvSpPr>
            <a:spLocks noChangeArrowheads="1"/>
          </p:cNvSpPr>
          <p:nvPr/>
        </p:nvSpPr>
        <p:spPr bwMode="auto">
          <a:xfrm>
            <a:off x="62484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9" name="Rectangle 29"/>
          <p:cNvSpPr>
            <a:spLocks noChangeArrowheads="1"/>
          </p:cNvSpPr>
          <p:nvPr/>
        </p:nvSpPr>
        <p:spPr bwMode="auto">
          <a:xfrm>
            <a:off x="65532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310" name="Rectangle 30"/>
          <p:cNvSpPr>
            <a:spLocks noChangeArrowheads="1"/>
          </p:cNvSpPr>
          <p:nvPr/>
        </p:nvSpPr>
        <p:spPr bwMode="auto">
          <a:xfrm>
            <a:off x="68580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311" name="Rectangle 31"/>
          <p:cNvSpPr>
            <a:spLocks noChangeArrowheads="1"/>
          </p:cNvSpPr>
          <p:nvPr/>
        </p:nvSpPr>
        <p:spPr bwMode="auto">
          <a:xfrm>
            <a:off x="71628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312" name="Rectangle 32"/>
          <p:cNvSpPr>
            <a:spLocks noChangeArrowheads="1"/>
          </p:cNvSpPr>
          <p:nvPr/>
        </p:nvSpPr>
        <p:spPr bwMode="auto">
          <a:xfrm>
            <a:off x="74676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313" name="Rectangle 33"/>
          <p:cNvSpPr>
            <a:spLocks noChangeArrowheads="1"/>
          </p:cNvSpPr>
          <p:nvPr/>
        </p:nvSpPr>
        <p:spPr bwMode="auto">
          <a:xfrm>
            <a:off x="77724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314" name="Text Box 34"/>
          <p:cNvSpPr txBox="1">
            <a:spLocks noChangeArrowheads="1"/>
          </p:cNvSpPr>
          <p:nvPr/>
        </p:nvSpPr>
        <p:spPr bwMode="auto">
          <a:xfrm>
            <a:off x="1676400" y="5486400"/>
            <a:ext cx="620713" cy="3968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2000" b="1"/>
              <a:t>File</a:t>
            </a:r>
          </a:p>
        </p:txBody>
      </p:sp>
      <p:grpSp>
        <p:nvGrpSpPr>
          <p:cNvPr id="2" name="Group 35"/>
          <p:cNvGrpSpPr>
            <a:grpSpLocks/>
          </p:cNvGrpSpPr>
          <p:nvPr/>
        </p:nvGrpSpPr>
        <p:grpSpPr bwMode="auto">
          <a:xfrm>
            <a:off x="6096000" y="2286000"/>
            <a:ext cx="1524000" cy="304800"/>
            <a:chOff x="3840" y="1440"/>
            <a:chExt cx="960" cy="192"/>
          </a:xfrm>
        </p:grpSpPr>
        <p:sp>
          <p:nvSpPr>
            <p:cNvPr id="353316" name="Rectangle 36"/>
            <p:cNvSpPr>
              <a:spLocks noChangeArrowheads="1"/>
            </p:cNvSpPr>
            <p:nvPr/>
          </p:nvSpPr>
          <p:spPr bwMode="auto">
            <a:xfrm>
              <a:off x="3840" y="1440"/>
              <a:ext cx="192" cy="192"/>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17" name="Rectangle 37"/>
            <p:cNvSpPr>
              <a:spLocks noChangeArrowheads="1"/>
            </p:cNvSpPr>
            <p:nvPr/>
          </p:nvSpPr>
          <p:spPr bwMode="auto">
            <a:xfrm>
              <a:off x="4032" y="1440"/>
              <a:ext cx="192" cy="192"/>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18" name="Rectangle 38"/>
            <p:cNvSpPr>
              <a:spLocks noChangeArrowheads="1"/>
            </p:cNvSpPr>
            <p:nvPr/>
          </p:nvSpPr>
          <p:spPr bwMode="auto">
            <a:xfrm>
              <a:off x="4224" y="1440"/>
              <a:ext cx="192" cy="192"/>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19" name="Rectangle 39"/>
            <p:cNvSpPr>
              <a:spLocks noChangeArrowheads="1"/>
            </p:cNvSpPr>
            <p:nvPr/>
          </p:nvSpPr>
          <p:spPr bwMode="auto">
            <a:xfrm>
              <a:off x="4416" y="1440"/>
              <a:ext cx="192" cy="192"/>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20" name="Rectangle 40"/>
            <p:cNvSpPr>
              <a:spLocks noChangeArrowheads="1"/>
            </p:cNvSpPr>
            <p:nvPr/>
          </p:nvSpPr>
          <p:spPr bwMode="auto">
            <a:xfrm>
              <a:off x="4608" y="1440"/>
              <a:ext cx="192" cy="192"/>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grpSp>
      <p:grpSp>
        <p:nvGrpSpPr>
          <p:cNvPr id="3" name="Group 41"/>
          <p:cNvGrpSpPr>
            <a:grpSpLocks/>
          </p:cNvGrpSpPr>
          <p:nvPr/>
        </p:nvGrpSpPr>
        <p:grpSpPr bwMode="auto">
          <a:xfrm>
            <a:off x="6096000" y="2743200"/>
            <a:ext cx="1524000" cy="304800"/>
            <a:chOff x="3840" y="1920"/>
            <a:chExt cx="960" cy="192"/>
          </a:xfrm>
        </p:grpSpPr>
        <p:sp>
          <p:nvSpPr>
            <p:cNvPr id="353322" name="Rectangle 42"/>
            <p:cNvSpPr>
              <a:spLocks noChangeArrowheads="1"/>
            </p:cNvSpPr>
            <p:nvPr/>
          </p:nvSpPr>
          <p:spPr bwMode="auto">
            <a:xfrm>
              <a:off x="3840" y="1920"/>
              <a:ext cx="192" cy="192"/>
            </a:xfrm>
            <a:prstGeom prst="rect">
              <a:avLst/>
            </a:prstGeom>
            <a:solidFill>
              <a:srgbClr val="FFCC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23" name="Rectangle 43"/>
            <p:cNvSpPr>
              <a:spLocks noChangeArrowheads="1"/>
            </p:cNvSpPr>
            <p:nvPr/>
          </p:nvSpPr>
          <p:spPr bwMode="auto">
            <a:xfrm>
              <a:off x="4032" y="1920"/>
              <a:ext cx="192" cy="192"/>
            </a:xfrm>
            <a:prstGeom prst="rect">
              <a:avLst/>
            </a:prstGeom>
            <a:solidFill>
              <a:srgbClr val="FFCC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24" name="Rectangle 44"/>
            <p:cNvSpPr>
              <a:spLocks noChangeArrowheads="1"/>
            </p:cNvSpPr>
            <p:nvPr/>
          </p:nvSpPr>
          <p:spPr bwMode="auto">
            <a:xfrm>
              <a:off x="4224" y="1920"/>
              <a:ext cx="192" cy="192"/>
            </a:xfrm>
            <a:prstGeom prst="rect">
              <a:avLst/>
            </a:prstGeom>
            <a:solidFill>
              <a:srgbClr val="FFCC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25" name="Rectangle 45"/>
            <p:cNvSpPr>
              <a:spLocks noChangeArrowheads="1"/>
            </p:cNvSpPr>
            <p:nvPr/>
          </p:nvSpPr>
          <p:spPr bwMode="auto">
            <a:xfrm>
              <a:off x="4416" y="1920"/>
              <a:ext cx="192" cy="192"/>
            </a:xfrm>
            <a:prstGeom prst="rect">
              <a:avLst/>
            </a:prstGeom>
            <a:solidFill>
              <a:srgbClr val="FFCC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26" name="Rectangle 46"/>
            <p:cNvSpPr>
              <a:spLocks noChangeArrowheads="1"/>
            </p:cNvSpPr>
            <p:nvPr/>
          </p:nvSpPr>
          <p:spPr bwMode="auto">
            <a:xfrm>
              <a:off x="4608" y="1920"/>
              <a:ext cx="192" cy="192"/>
            </a:xfrm>
            <a:prstGeom prst="rect">
              <a:avLst/>
            </a:prstGeom>
            <a:solidFill>
              <a:srgbClr val="FFCC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grpSp>
      <p:grpSp>
        <p:nvGrpSpPr>
          <p:cNvPr id="4" name="Group 47"/>
          <p:cNvGrpSpPr>
            <a:grpSpLocks/>
          </p:cNvGrpSpPr>
          <p:nvPr/>
        </p:nvGrpSpPr>
        <p:grpSpPr bwMode="auto">
          <a:xfrm>
            <a:off x="6096000" y="3200400"/>
            <a:ext cx="1524000" cy="304800"/>
            <a:chOff x="3840" y="2208"/>
            <a:chExt cx="960" cy="192"/>
          </a:xfrm>
        </p:grpSpPr>
        <p:sp>
          <p:nvSpPr>
            <p:cNvPr id="353328" name="Rectangle 48"/>
            <p:cNvSpPr>
              <a:spLocks noChangeArrowheads="1"/>
            </p:cNvSpPr>
            <p:nvPr/>
          </p:nvSpPr>
          <p:spPr bwMode="auto">
            <a:xfrm>
              <a:off x="3840" y="2208"/>
              <a:ext cx="192" cy="192"/>
            </a:xfrm>
            <a:prstGeom prst="rect">
              <a:avLst/>
            </a:prstGeom>
            <a:solidFill>
              <a:srgbClr val="33CC33"/>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29" name="Rectangle 49"/>
            <p:cNvSpPr>
              <a:spLocks noChangeArrowheads="1"/>
            </p:cNvSpPr>
            <p:nvPr/>
          </p:nvSpPr>
          <p:spPr bwMode="auto">
            <a:xfrm>
              <a:off x="4032" y="2208"/>
              <a:ext cx="192" cy="192"/>
            </a:xfrm>
            <a:prstGeom prst="rect">
              <a:avLst/>
            </a:prstGeom>
            <a:solidFill>
              <a:srgbClr val="33CC33"/>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30" name="Rectangle 50"/>
            <p:cNvSpPr>
              <a:spLocks noChangeArrowheads="1"/>
            </p:cNvSpPr>
            <p:nvPr/>
          </p:nvSpPr>
          <p:spPr bwMode="auto">
            <a:xfrm>
              <a:off x="4224" y="2208"/>
              <a:ext cx="192" cy="192"/>
            </a:xfrm>
            <a:prstGeom prst="rect">
              <a:avLst/>
            </a:prstGeom>
            <a:solidFill>
              <a:srgbClr val="33CC33"/>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31" name="Rectangle 51"/>
            <p:cNvSpPr>
              <a:spLocks noChangeArrowheads="1"/>
            </p:cNvSpPr>
            <p:nvPr/>
          </p:nvSpPr>
          <p:spPr bwMode="auto">
            <a:xfrm>
              <a:off x="4416" y="2208"/>
              <a:ext cx="192" cy="192"/>
            </a:xfrm>
            <a:prstGeom prst="rect">
              <a:avLst/>
            </a:prstGeom>
            <a:solidFill>
              <a:srgbClr val="33CC33"/>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32" name="Rectangle 52"/>
            <p:cNvSpPr>
              <a:spLocks noChangeArrowheads="1"/>
            </p:cNvSpPr>
            <p:nvPr/>
          </p:nvSpPr>
          <p:spPr bwMode="auto">
            <a:xfrm>
              <a:off x="4608" y="2208"/>
              <a:ext cx="192" cy="192"/>
            </a:xfrm>
            <a:prstGeom prst="rect">
              <a:avLst/>
            </a:prstGeom>
            <a:solidFill>
              <a:srgbClr val="33CC33"/>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grpSp>
      <p:cxnSp>
        <p:nvCxnSpPr>
          <p:cNvPr id="353333" name="AutoShape 53"/>
          <p:cNvCxnSpPr>
            <a:cxnSpLocks noChangeShapeType="1"/>
            <a:stCxn id="353330" idx="2"/>
            <a:endCxn id="353311" idx="0"/>
          </p:cNvCxnSpPr>
          <p:nvPr/>
        </p:nvCxnSpPr>
        <p:spPr bwMode="auto">
          <a:xfrm>
            <a:off x="6858000" y="3505200"/>
            <a:ext cx="457200" cy="1676400"/>
          </a:xfrm>
          <a:prstGeom prst="straightConnector1">
            <a:avLst/>
          </a:prstGeom>
          <a:noFill/>
          <a:ln w="25400">
            <a:solidFill>
              <a:srgbClr val="FF6600"/>
            </a:solidFill>
            <a:round/>
            <a:headEnd type="none" w="sm" len="sm"/>
            <a:tailEnd type="triangle" w="sm" len="sm"/>
          </a:ln>
          <a:effectLst/>
        </p:spPr>
      </p:cxnSp>
      <p:sp>
        <p:nvSpPr>
          <p:cNvPr id="353334" name="Line 54"/>
          <p:cNvSpPr>
            <a:spLocks noChangeShapeType="1"/>
          </p:cNvSpPr>
          <p:nvPr/>
        </p:nvSpPr>
        <p:spPr bwMode="auto">
          <a:xfrm>
            <a:off x="5029200" y="5181600"/>
            <a:ext cx="0" cy="304800"/>
          </a:xfrm>
          <a:prstGeom prst="line">
            <a:avLst/>
          </a:prstGeom>
          <a:noFill/>
          <a:ln w="25400">
            <a:solidFill>
              <a:schemeClr val="bg2"/>
            </a:solidFill>
            <a:round/>
            <a:headEnd type="none" w="sm" len="sm"/>
            <a:tailEnd type="none" w="sm" len="sm"/>
          </a:ln>
          <a:effectLst/>
        </p:spPr>
        <p:txBody>
          <a:bodyPr wrap="none" anchor="ctr">
            <a:prstTxWarp prst="textNoShape">
              <a:avLst/>
            </a:prstTxWarp>
          </a:bodyPr>
          <a:lstStyle/>
          <a:p>
            <a:endParaRPr lang="en-US"/>
          </a:p>
        </p:txBody>
      </p:sp>
      <p:sp>
        <p:nvSpPr>
          <p:cNvPr id="353335" name="Line 55"/>
          <p:cNvSpPr>
            <a:spLocks noChangeShapeType="1"/>
          </p:cNvSpPr>
          <p:nvPr/>
        </p:nvSpPr>
        <p:spPr bwMode="auto">
          <a:xfrm>
            <a:off x="6553200" y="5181600"/>
            <a:ext cx="0" cy="304800"/>
          </a:xfrm>
          <a:prstGeom prst="line">
            <a:avLst/>
          </a:prstGeom>
          <a:noFill/>
          <a:ln w="25400">
            <a:solidFill>
              <a:schemeClr val="bg2"/>
            </a:solidFill>
            <a:round/>
            <a:headEnd type="none" w="sm" len="sm"/>
            <a:tailEnd type="none" w="sm" len="sm"/>
          </a:ln>
          <a:effectLst/>
        </p:spPr>
        <p:txBody>
          <a:bodyPr wrap="none" anchor="ctr">
            <a:prstTxWarp prst="textNoShape">
              <a:avLst/>
            </a:prstTxWarp>
          </a:bodyPr>
          <a:lstStyle/>
          <a:p>
            <a:endParaRPr lang="en-US"/>
          </a:p>
        </p:txBody>
      </p:sp>
      <p:sp>
        <p:nvSpPr>
          <p:cNvPr id="353336" name="Text Box 56"/>
          <p:cNvSpPr txBox="1">
            <a:spLocks noChangeArrowheads="1"/>
          </p:cNvSpPr>
          <p:nvPr/>
        </p:nvSpPr>
        <p:spPr bwMode="auto">
          <a:xfrm>
            <a:off x="7696200" y="2590800"/>
            <a:ext cx="1343025" cy="3968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2000" b="1"/>
              <a:t>Branches</a:t>
            </a:r>
          </a:p>
        </p:txBody>
      </p:sp>
      <p:grpSp>
        <p:nvGrpSpPr>
          <p:cNvPr id="5" name="Group 57"/>
          <p:cNvGrpSpPr>
            <a:grpSpLocks/>
          </p:cNvGrpSpPr>
          <p:nvPr/>
        </p:nvGrpSpPr>
        <p:grpSpPr bwMode="auto">
          <a:xfrm>
            <a:off x="4270375" y="2138363"/>
            <a:ext cx="889000" cy="1528762"/>
            <a:chOff x="2819" y="1627"/>
            <a:chExt cx="560" cy="963"/>
          </a:xfrm>
        </p:grpSpPr>
        <p:sp>
          <p:nvSpPr>
            <p:cNvPr id="353338" name="Freeform 58"/>
            <p:cNvSpPr>
              <a:spLocks noChangeAspect="1"/>
            </p:cNvSpPr>
            <p:nvPr/>
          </p:nvSpPr>
          <p:spPr bwMode="auto">
            <a:xfrm>
              <a:off x="2819" y="1627"/>
              <a:ext cx="560" cy="218"/>
            </a:xfrm>
            <a:custGeom>
              <a:avLst/>
              <a:gdLst/>
              <a:ahLst/>
              <a:cxnLst>
                <a:cxn ang="0">
                  <a:pos x="0" y="0"/>
                </a:cxn>
                <a:cxn ang="0">
                  <a:pos x="222" y="155"/>
                </a:cxn>
                <a:cxn ang="0">
                  <a:pos x="371" y="209"/>
                </a:cxn>
                <a:cxn ang="0">
                  <a:pos x="560" y="214"/>
                </a:cxn>
              </a:cxnLst>
              <a:rect l="0" t="0" r="r" b="b"/>
              <a:pathLst>
                <a:path w="560" h="218">
                  <a:moveTo>
                    <a:pt x="0" y="0"/>
                  </a:moveTo>
                  <a:cubicBezTo>
                    <a:pt x="37" y="26"/>
                    <a:pt x="160" y="120"/>
                    <a:pt x="222" y="155"/>
                  </a:cubicBezTo>
                  <a:cubicBezTo>
                    <a:pt x="284" y="190"/>
                    <a:pt x="316" y="198"/>
                    <a:pt x="371" y="209"/>
                  </a:cubicBezTo>
                  <a:cubicBezTo>
                    <a:pt x="428" y="218"/>
                    <a:pt x="494" y="216"/>
                    <a:pt x="560" y="214"/>
                  </a:cubicBezTo>
                </a:path>
              </a:pathLst>
            </a:custGeom>
            <a:noFill/>
            <a:ln w="254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39" name="Freeform 59"/>
            <p:cNvSpPr>
              <a:spLocks noChangeAspect="1"/>
            </p:cNvSpPr>
            <p:nvPr/>
          </p:nvSpPr>
          <p:spPr bwMode="auto">
            <a:xfrm>
              <a:off x="3001" y="1899"/>
              <a:ext cx="378" cy="93"/>
            </a:xfrm>
            <a:custGeom>
              <a:avLst/>
              <a:gdLst/>
              <a:ahLst/>
              <a:cxnLst>
                <a:cxn ang="0">
                  <a:pos x="0" y="93"/>
                </a:cxn>
                <a:cxn ang="0">
                  <a:pos x="104" y="21"/>
                </a:cxn>
                <a:cxn ang="0">
                  <a:pos x="189" y="2"/>
                </a:cxn>
                <a:cxn ang="0">
                  <a:pos x="378" y="7"/>
                </a:cxn>
              </a:cxnLst>
              <a:rect l="0" t="0" r="r" b="b"/>
              <a:pathLst>
                <a:path w="378" h="93">
                  <a:moveTo>
                    <a:pt x="0" y="93"/>
                  </a:moveTo>
                  <a:cubicBezTo>
                    <a:pt x="17" y="82"/>
                    <a:pt x="73" y="36"/>
                    <a:pt x="104" y="21"/>
                  </a:cubicBezTo>
                  <a:cubicBezTo>
                    <a:pt x="135" y="6"/>
                    <a:pt x="143" y="4"/>
                    <a:pt x="189" y="2"/>
                  </a:cubicBezTo>
                  <a:cubicBezTo>
                    <a:pt x="235" y="0"/>
                    <a:pt x="312" y="2"/>
                    <a:pt x="378" y="7"/>
                  </a:cubicBezTo>
                </a:path>
              </a:pathLst>
            </a:custGeom>
            <a:noFill/>
            <a:ln w="254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40" name="Freeform 60"/>
            <p:cNvSpPr>
              <a:spLocks noChangeAspect="1"/>
            </p:cNvSpPr>
            <p:nvPr/>
          </p:nvSpPr>
          <p:spPr bwMode="auto">
            <a:xfrm flipV="1">
              <a:off x="3001" y="1987"/>
              <a:ext cx="378" cy="93"/>
            </a:xfrm>
            <a:custGeom>
              <a:avLst/>
              <a:gdLst/>
              <a:ahLst/>
              <a:cxnLst>
                <a:cxn ang="0">
                  <a:pos x="0" y="93"/>
                </a:cxn>
                <a:cxn ang="0">
                  <a:pos x="104" y="21"/>
                </a:cxn>
                <a:cxn ang="0">
                  <a:pos x="189" y="2"/>
                </a:cxn>
                <a:cxn ang="0">
                  <a:pos x="378" y="7"/>
                </a:cxn>
              </a:cxnLst>
              <a:rect l="0" t="0" r="r" b="b"/>
              <a:pathLst>
                <a:path w="378" h="93">
                  <a:moveTo>
                    <a:pt x="0" y="93"/>
                  </a:moveTo>
                  <a:cubicBezTo>
                    <a:pt x="17" y="82"/>
                    <a:pt x="73" y="36"/>
                    <a:pt x="104" y="21"/>
                  </a:cubicBezTo>
                  <a:cubicBezTo>
                    <a:pt x="135" y="6"/>
                    <a:pt x="143" y="4"/>
                    <a:pt x="189" y="2"/>
                  </a:cubicBezTo>
                  <a:cubicBezTo>
                    <a:pt x="235" y="0"/>
                    <a:pt x="312" y="2"/>
                    <a:pt x="378" y="7"/>
                  </a:cubicBezTo>
                </a:path>
              </a:pathLst>
            </a:custGeom>
            <a:noFill/>
            <a:ln w="254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41" name="Freeform 61"/>
            <p:cNvSpPr>
              <a:spLocks noChangeAspect="1"/>
            </p:cNvSpPr>
            <p:nvPr/>
          </p:nvSpPr>
          <p:spPr bwMode="auto">
            <a:xfrm>
              <a:off x="3001" y="2139"/>
              <a:ext cx="378" cy="93"/>
            </a:xfrm>
            <a:custGeom>
              <a:avLst/>
              <a:gdLst/>
              <a:ahLst/>
              <a:cxnLst>
                <a:cxn ang="0">
                  <a:pos x="0" y="93"/>
                </a:cxn>
                <a:cxn ang="0">
                  <a:pos x="104" y="21"/>
                </a:cxn>
                <a:cxn ang="0">
                  <a:pos x="189" y="2"/>
                </a:cxn>
                <a:cxn ang="0">
                  <a:pos x="378" y="7"/>
                </a:cxn>
              </a:cxnLst>
              <a:rect l="0" t="0" r="r" b="b"/>
              <a:pathLst>
                <a:path w="378" h="93">
                  <a:moveTo>
                    <a:pt x="0" y="93"/>
                  </a:moveTo>
                  <a:cubicBezTo>
                    <a:pt x="17" y="82"/>
                    <a:pt x="73" y="36"/>
                    <a:pt x="104" y="21"/>
                  </a:cubicBezTo>
                  <a:cubicBezTo>
                    <a:pt x="135" y="6"/>
                    <a:pt x="143" y="4"/>
                    <a:pt x="189" y="2"/>
                  </a:cubicBezTo>
                  <a:cubicBezTo>
                    <a:pt x="235" y="0"/>
                    <a:pt x="312" y="2"/>
                    <a:pt x="378" y="7"/>
                  </a:cubicBezTo>
                </a:path>
              </a:pathLst>
            </a:custGeom>
            <a:noFill/>
            <a:ln w="254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42" name="Freeform 62"/>
            <p:cNvSpPr>
              <a:spLocks noChangeAspect="1"/>
            </p:cNvSpPr>
            <p:nvPr/>
          </p:nvSpPr>
          <p:spPr bwMode="auto">
            <a:xfrm flipV="1">
              <a:off x="3001" y="2227"/>
              <a:ext cx="378" cy="93"/>
            </a:xfrm>
            <a:custGeom>
              <a:avLst/>
              <a:gdLst/>
              <a:ahLst/>
              <a:cxnLst>
                <a:cxn ang="0">
                  <a:pos x="0" y="93"/>
                </a:cxn>
                <a:cxn ang="0">
                  <a:pos x="104" y="21"/>
                </a:cxn>
                <a:cxn ang="0">
                  <a:pos x="189" y="2"/>
                </a:cxn>
                <a:cxn ang="0">
                  <a:pos x="378" y="7"/>
                </a:cxn>
              </a:cxnLst>
              <a:rect l="0" t="0" r="r" b="b"/>
              <a:pathLst>
                <a:path w="378" h="93">
                  <a:moveTo>
                    <a:pt x="0" y="93"/>
                  </a:moveTo>
                  <a:cubicBezTo>
                    <a:pt x="17" y="82"/>
                    <a:pt x="73" y="36"/>
                    <a:pt x="104" y="21"/>
                  </a:cubicBezTo>
                  <a:cubicBezTo>
                    <a:pt x="135" y="6"/>
                    <a:pt x="143" y="4"/>
                    <a:pt x="189" y="2"/>
                  </a:cubicBezTo>
                  <a:cubicBezTo>
                    <a:pt x="235" y="0"/>
                    <a:pt x="312" y="2"/>
                    <a:pt x="378" y="7"/>
                  </a:cubicBezTo>
                </a:path>
              </a:pathLst>
            </a:custGeom>
            <a:noFill/>
            <a:ln w="254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43" name="Freeform 63"/>
            <p:cNvSpPr>
              <a:spLocks noChangeAspect="1"/>
            </p:cNvSpPr>
            <p:nvPr/>
          </p:nvSpPr>
          <p:spPr bwMode="auto">
            <a:xfrm>
              <a:off x="2819" y="2372"/>
              <a:ext cx="560" cy="218"/>
            </a:xfrm>
            <a:custGeom>
              <a:avLst/>
              <a:gdLst/>
              <a:ahLst/>
              <a:cxnLst>
                <a:cxn ang="0">
                  <a:pos x="0" y="218"/>
                </a:cxn>
                <a:cxn ang="0">
                  <a:pos x="222" y="63"/>
                </a:cxn>
                <a:cxn ang="0">
                  <a:pos x="371" y="9"/>
                </a:cxn>
                <a:cxn ang="0">
                  <a:pos x="560" y="4"/>
                </a:cxn>
              </a:cxnLst>
              <a:rect l="0" t="0" r="r" b="b"/>
              <a:pathLst>
                <a:path w="560" h="218">
                  <a:moveTo>
                    <a:pt x="0" y="218"/>
                  </a:moveTo>
                  <a:cubicBezTo>
                    <a:pt x="37" y="192"/>
                    <a:pt x="160" y="98"/>
                    <a:pt x="222" y="63"/>
                  </a:cubicBezTo>
                  <a:cubicBezTo>
                    <a:pt x="284" y="28"/>
                    <a:pt x="316" y="20"/>
                    <a:pt x="371" y="9"/>
                  </a:cubicBezTo>
                  <a:cubicBezTo>
                    <a:pt x="428" y="0"/>
                    <a:pt x="494" y="2"/>
                    <a:pt x="560" y="4"/>
                  </a:cubicBezTo>
                </a:path>
              </a:pathLst>
            </a:custGeom>
            <a:noFill/>
            <a:ln w="254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grpSp>
      <p:graphicFrame>
        <p:nvGraphicFramePr>
          <p:cNvPr id="353344" name="Object 64"/>
          <p:cNvGraphicFramePr>
            <a:graphicFrameLocks noChangeAspect="1"/>
          </p:cNvGraphicFramePr>
          <p:nvPr/>
        </p:nvGraphicFramePr>
        <p:xfrm>
          <a:off x="1069975" y="2616200"/>
          <a:ext cx="2163763" cy="2311400"/>
        </p:xfrm>
        <a:graphic>
          <a:graphicData uri="http://schemas.openxmlformats.org/presentationml/2006/ole">
            <p:oleObj spid="_x0000_s50178" name="Clip" r:id="rId3" imgW="831600" imgH="889560" progId="">
              <p:embed/>
            </p:oleObj>
          </a:graphicData>
        </a:graphic>
      </p:graphicFrame>
      <p:sp>
        <p:nvSpPr>
          <p:cNvPr id="353345" name="Oval 65"/>
          <p:cNvSpPr>
            <a:spLocks noChangeAspect="1" noChangeArrowheads="1"/>
          </p:cNvSpPr>
          <p:nvPr/>
        </p:nvSpPr>
        <p:spPr bwMode="auto">
          <a:xfrm>
            <a:off x="1206500" y="28448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46" name="Oval 66"/>
          <p:cNvSpPr>
            <a:spLocks noChangeAspect="1" noChangeArrowheads="1"/>
          </p:cNvSpPr>
          <p:nvPr/>
        </p:nvSpPr>
        <p:spPr bwMode="auto">
          <a:xfrm>
            <a:off x="1358900" y="25400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47" name="Oval 67"/>
          <p:cNvSpPr>
            <a:spLocks noChangeAspect="1" noChangeArrowheads="1"/>
          </p:cNvSpPr>
          <p:nvPr/>
        </p:nvSpPr>
        <p:spPr bwMode="auto">
          <a:xfrm>
            <a:off x="1625600" y="23495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48" name="Oval 68"/>
          <p:cNvSpPr>
            <a:spLocks noChangeAspect="1" noChangeArrowheads="1"/>
          </p:cNvSpPr>
          <p:nvPr/>
        </p:nvSpPr>
        <p:spPr bwMode="auto">
          <a:xfrm>
            <a:off x="1943100" y="22479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49" name="Oval 69"/>
          <p:cNvSpPr>
            <a:spLocks noChangeAspect="1" noChangeArrowheads="1"/>
          </p:cNvSpPr>
          <p:nvPr/>
        </p:nvSpPr>
        <p:spPr bwMode="auto">
          <a:xfrm>
            <a:off x="2298700" y="22098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50" name="Oval 70"/>
          <p:cNvSpPr>
            <a:spLocks noChangeAspect="1" noChangeArrowheads="1"/>
          </p:cNvSpPr>
          <p:nvPr/>
        </p:nvSpPr>
        <p:spPr bwMode="auto">
          <a:xfrm>
            <a:off x="2616200" y="21971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51" name="Oval 71"/>
          <p:cNvSpPr>
            <a:spLocks noChangeAspect="1" noChangeArrowheads="1"/>
          </p:cNvSpPr>
          <p:nvPr/>
        </p:nvSpPr>
        <p:spPr bwMode="auto">
          <a:xfrm>
            <a:off x="2933700" y="22098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52" name="Oval 72"/>
          <p:cNvSpPr>
            <a:spLocks noChangeAspect="1" noChangeArrowheads="1"/>
          </p:cNvSpPr>
          <p:nvPr/>
        </p:nvSpPr>
        <p:spPr bwMode="auto">
          <a:xfrm>
            <a:off x="3251200" y="22606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53" name="Oval 73"/>
          <p:cNvSpPr>
            <a:spLocks noChangeAspect="1" noChangeArrowheads="1"/>
          </p:cNvSpPr>
          <p:nvPr/>
        </p:nvSpPr>
        <p:spPr bwMode="auto">
          <a:xfrm>
            <a:off x="3556000" y="23241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54" name="Oval 74"/>
          <p:cNvSpPr>
            <a:spLocks noChangeAspect="1" noChangeArrowheads="1"/>
          </p:cNvSpPr>
          <p:nvPr/>
        </p:nvSpPr>
        <p:spPr bwMode="auto">
          <a:xfrm>
            <a:off x="3873500" y="23622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55" name="Oval 75"/>
          <p:cNvSpPr>
            <a:spLocks noChangeAspect="1" noChangeArrowheads="1"/>
          </p:cNvSpPr>
          <p:nvPr/>
        </p:nvSpPr>
        <p:spPr bwMode="auto">
          <a:xfrm>
            <a:off x="4203700" y="24003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56" name="Freeform 76"/>
          <p:cNvSpPr>
            <a:spLocks/>
          </p:cNvSpPr>
          <p:nvPr/>
        </p:nvSpPr>
        <p:spPr bwMode="auto">
          <a:xfrm>
            <a:off x="4492625" y="2432050"/>
            <a:ext cx="638175" cy="165100"/>
          </a:xfrm>
          <a:custGeom>
            <a:avLst/>
            <a:gdLst/>
            <a:ahLst/>
            <a:cxnLst>
              <a:cxn ang="0">
                <a:pos x="0" y="50"/>
              </a:cxn>
              <a:cxn ang="0">
                <a:pos x="8" y="22"/>
              </a:cxn>
              <a:cxn ang="0">
                <a:pos x="32" y="4"/>
              </a:cxn>
              <a:cxn ang="0">
                <a:pos x="58" y="0"/>
              </a:cxn>
              <a:cxn ang="0">
                <a:pos x="90" y="6"/>
              </a:cxn>
              <a:cxn ang="0">
                <a:pos x="112" y="20"/>
              </a:cxn>
              <a:cxn ang="0">
                <a:pos x="138" y="32"/>
              </a:cxn>
              <a:cxn ang="0">
                <a:pos x="220" y="40"/>
              </a:cxn>
              <a:cxn ang="0">
                <a:pos x="344" y="46"/>
              </a:cxn>
              <a:cxn ang="0">
                <a:pos x="392" y="44"/>
              </a:cxn>
              <a:cxn ang="0">
                <a:pos x="394" y="64"/>
              </a:cxn>
              <a:cxn ang="0">
                <a:pos x="344" y="64"/>
              </a:cxn>
              <a:cxn ang="0">
                <a:pos x="220" y="64"/>
              </a:cxn>
              <a:cxn ang="0">
                <a:pos x="140" y="70"/>
              </a:cxn>
              <a:cxn ang="0">
                <a:pos x="110" y="82"/>
              </a:cxn>
              <a:cxn ang="0">
                <a:pos x="86" y="98"/>
              </a:cxn>
              <a:cxn ang="0">
                <a:pos x="56" y="104"/>
              </a:cxn>
              <a:cxn ang="0">
                <a:pos x="24" y="98"/>
              </a:cxn>
              <a:cxn ang="0">
                <a:pos x="6" y="74"/>
              </a:cxn>
              <a:cxn ang="0">
                <a:pos x="0" y="50"/>
              </a:cxn>
            </a:cxnLst>
            <a:rect l="0" t="0" r="r" b="b"/>
            <a:pathLst>
              <a:path w="402" h="104">
                <a:moveTo>
                  <a:pt x="0" y="50"/>
                </a:moveTo>
                <a:cubicBezTo>
                  <a:pt x="0" y="40"/>
                  <a:pt x="3" y="30"/>
                  <a:pt x="8" y="22"/>
                </a:cubicBezTo>
                <a:cubicBezTo>
                  <a:pt x="13" y="14"/>
                  <a:pt x="24" y="8"/>
                  <a:pt x="32" y="4"/>
                </a:cubicBezTo>
                <a:cubicBezTo>
                  <a:pt x="40" y="0"/>
                  <a:pt x="48" y="0"/>
                  <a:pt x="58" y="0"/>
                </a:cubicBezTo>
                <a:cubicBezTo>
                  <a:pt x="68" y="0"/>
                  <a:pt x="81" y="3"/>
                  <a:pt x="90" y="6"/>
                </a:cubicBezTo>
                <a:cubicBezTo>
                  <a:pt x="99" y="9"/>
                  <a:pt x="104" y="16"/>
                  <a:pt x="112" y="20"/>
                </a:cubicBezTo>
                <a:cubicBezTo>
                  <a:pt x="120" y="24"/>
                  <a:pt x="120" y="29"/>
                  <a:pt x="138" y="32"/>
                </a:cubicBezTo>
                <a:cubicBezTo>
                  <a:pt x="156" y="35"/>
                  <a:pt x="186" y="38"/>
                  <a:pt x="220" y="40"/>
                </a:cubicBezTo>
                <a:cubicBezTo>
                  <a:pt x="254" y="42"/>
                  <a:pt x="315" y="45"/>
                  <a:pt x="344" y="46"/>
                </a:cubicBezTo>
                <a:cubicBezTo>
                  <a:pt x="373" y="47"/>
                  <a:pt x="384" y="41"/>
                  <a:pt x="392" y="44"/>
                </a:cubicBezTo>
                <a:cubicBezTo>
                  <a:pt x="400" y="47"/>
                  <a:pt x="402" y="61"/>
                  <a:pt x="394" y="64"/>
                </a:cubicBezTo>
                <a:cubicBezTo>
                  <a:pt x="386" y="67"/>
                  <a:pt x="373" y="64"/>
                  <a:pt x="344" y="64"/>
                </a:cubicBezTo>
                <a:cubicBezTo>
                  <a:pt x="315" y="64"/>
                  <a:pt x="254" y="63"/>
                  <a:pt x="220" y="64"/>
                </a:cubicBezTo>
                <a:cubicBezTo>
                  <a:pt x="186" y="65"/>
                  <a:pt x="158" y="67"/>
                  <a:pt x="140" y="70"/>
                </a:cubicBezTo>
                <a:cubicBezTo>
                  <a:pt x="122" y="73"/>
                  <a:pt x="119" y="77"/>
                  <a:pt x="110" y="82"/>
                </a:cubicBezTo>
                <a:cubicBezTo>
                  <a:pt x="101" y="87"/>
                  <a:pt x="95" y="94"/>
                  <a:pt x="86" y="98"/>
                </a:cubicBezTo>
                <a:cubicBezTo>
                  <a:pt x="77" y="102"/>
                  <a:pt x="66" y="104"/>
                  <a:pt x="56" y="104"/>
                </a:cubicBezTo>
                <a:cubicBezTo>
                  <a:pt x="46" y="104"/>
                  <a:pt x="32" y="103"/>
                  <a:pt x="24" y="98"/>
                </a:cubicBezTo>
                <a:cubicBezTo>
                  <a:pt x="16" y="93"/>
                  <a:pt x="10" y="82"/>
                  <a:pt x="6" y="74"/>
                </a:cubicBezTo>
                <a:cubicBezTo>
                  <a:pt x="2" y="66"/>
                  <a:pt x="1" y="55"/>
                  <a:pt x="0" y="50"/>
                </a:cubicBezTo>
                <a:close/>
              </a:path>
            </a:pathLst>
          </a:custGeom>
          <a:solidFill>
            <a:schemeClr val="folHlink"/>
          </a:solidFill>
          <a:ln w="127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57" name="Freeform 77"/>
          <p:cNvSpPr>
            <a:spLocks/>
          </p:cNvSpPr>
          <p:nvPr/>
        </p:nvSpPr>
        <p:spPr bwMode="auto">
          <a:xfrm>
            <a:off x="4492625" y="2816225"/>
            <a:ext cx="638175" cy="165100"/>
          </a:xfrm>
          <a:custGeom>
            <a:avLst/>
            <a:gdLst/>
            <a:ahLst/>
            <a:cxnLst>
              <a:cxn ang="0">
                <a:pos x="0" y="50"/>
              </a:cxn>
              <a:cxn ang="0">
                <a:pos x="8" y="22"/>
              </a:cxn>
              <a:cxn ang="0">
                <a:pos x="32" y="4"/>
              </a:cxn>
              <a:cxn ang="0">
                <a:pos x="58" y="0"/>
              </a:cxn>
              <a:cxn ang="0">
                <a:pos x="90" y="6"/>
              </a:cxn>
              <a:cxn ang="0">
                <a:pos x="112" y="20"/>
              </a:cxn>
              <a:cxn ang="0">
                <a:pos x="138" y="32"/>
              </a:cxn>
              <a:cxn ang="0">
                <a:pos x="220" y="40"/>
              </a:cxn>
              <a:cxn ang="0">
                <a:pos x="344" y="46"/>
              </a:cxn>
              <a:cxn ang="0">
                <a:pos x="392" y="44"/>
              </a:cxn>
              <a:cxn ang="0">
                <a:pos x="394" y="64"/>
              </a:cxn>
              <a:cxn ang="0">
                <a:pos x="344" y="64"/>
              </a:cxn>
              <a:cxn ang="0">
                <a:pos x="220" y="64"/>
              </a:cxn>
              <a:cxn ang="0">
                <a:pos x="140" y="70"/>
              </a:cxn>
              <a:cxn ang="0">
                <a:pos x="110" y="82"/>
              </a:cxn>
              <a:cxn ang="0">
                <a:pos x="86" y="98"/>
              </a:cxn>
              <a:cxn ang="0">
                <a:pos x="56" y="104"/>
              </a:cxn>
              <a:cxn ang="0">
                <a:pos x="24" y="98"/>
              </a:cxn>
              <a:cxn ang="0">
                <a:pos x="6" y="74"/>
              </a:cxn>
              <a:cxn ang="0">
                <a:pos x="0" y="50"/>
              </a:cxn>
            </a:cxnLst>
            <a:rect l="0" t="0" r="r" b="b"/>
            <a:pathLst>
              <a:path w="402" h="104">
                <a:moveTo>
                  <a:pt x="0" y="50"/>
                </a:moveTo>
                <a:cubicBezTo>
                  <a:pt x="0" y="40"/>
                  <a:pt x="3" y="30"/>
                  <a:pt x="8" y="22"/>
                </a:cubicBezTo>
                <a:cubicBezTo>
                  <a:pt x="13" y="14"/>
                  <a:pt x="24" y="8"/>
                  <a:pt x="32" y="4"/>
                </a:cubicBezTo>
                <a:cubicBezTo>
                  <a:pt x="40" y="0"/>
                  <a:pt x="48" y="0"/>
                  <a:pt x="58" y="0"/>
                </a:cubicBezTo>
                <a:cubicBezTo>
                  <a:pt x="68" y="0"/>
                  <a:pt x="81" y="3"/>
                  <a:pt x="90" y="6"/>
                </a:cubicBezTo>
                <a:cubicBezTo>
                  <a:pt x="99" y="9"/>
                  <a:pt x="104" y="16"/>
                  <a:pt x="112" y="20"/>
                </a:cubicBezTo>
                <a:cubicBezTo>
                  <a:pt x="120" y="24"/>
                  <a:pt x="120" y="29"/>
                  <a:pt x="138" y="32"/>
                </a:cubicBezTo>
                <a:cubicBezTo>
                  <a:pt x="156" y="35"/>
                  <a:pt x="186" y="38"/>
                  <a:pt x="220" y="40"/>
                </a:cubicBezTo>
                <a:cubicBezTo>
                  <a:pt x="254" y="42"/>
                  <a:pt x="315" y="45"/>
                  <a:pt x="344" y="46"/>
                </a:cubicBezTo>
                <a:cubicBezTo>
                  <a:pt x="373" y="47"/>
                  <a:pt x="384" y="41"/>
                  <a:pt x="392" y="44"/>
                </a:cubicBezTo>
                <a:cubicBezTo>
                  <a:pt x="400" y="47"/>
                  <a:pt x="402" y="61"/>
                  <a:pt x="394" y="64"/>
                </a:cubicBezTo>
                <a:cubicBezTo>
                  <a:pt x="386" y="67"/>
                  <a:pt x="373" y="64"/>
                  <a:pt x="344" y="64"/>
                </a:cubicBezTo>
                <a:cubicBezTo>
                  <a:pt x="315" y="64"/>
                  <a:pt x="254" y="63"/>
                  <a:pt x="220" y="64"/>
                </a:cubicBezTo>
                <a:cubicBezTo>
                  <a:pt x="186" y="65"/>
                  <a:pt x="158" y="67"/>
                  <a:pt x="140" y="70"/>
                </a:cubicBezTo>
                <a:cubicBezTo>
                  <a:pt x="122" y="73"/>
                  <a:pt x="119" y="77"/>
                  <a:pt x="110" y="82"/>
                </a:cubicBezTo>
                <a:cubicBezTo>
                  <a:pt x="101" y="87"/>
                  <a:pt x="95" y="94"/>
                  <a:pt x="86" y="98"/>
                </a:cubicBezTo>
                <a:cubicBezTo>
                  <a:pt x="77" y="102"/>
                  <a:pt x="66" y="104"/>
                  <a:pt x="56" y="104"/>
                </a:cubicBezTo>
                <a:cubicBezTo>
                  <a:pt x="46" y="104"/>
                  <a:pt x="32" y="103"/>
                  <a:pt x="24" y="98"/>
                </a:cubicBezTo>
                <a:cubicBezTo>
                  <a:pt x="16" y="93"/>
                  <a:pt x="10" y="82"/>
                  <a:pt x="6" y="74"/>
                </a:cubicBezTo>
                <a:cubicBezTo>
                  <a:pt x="2" y="66"/>
                  <a:pt x="1" y="55"/>
                  <a:pt x="0" y="50"/>
                </a:cubicBezTo>
                <a:close/>
              </a:path>
            </a:pathLst>
          </a:custGeom>
          <a:solidFill>
            <a:srgbClr val="FF9900"/>
          </a:solidFill>
          <a:ln w="127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58" name="Freeform 78"/>
          <p:cNvSpPr>
            <a:spLocks/>
          </p:cNvSpPr>
          <p:nvPr/>
        </p:nvSpPr>
        <p:spPr bwMode="auto">
          <a:xfrm rot="-141217">
            <a:off x="4533900" y="3200400"/>
            <a:ext cx="638175" cy="165100"/>
          </a:xfrm>
          <a:custGeom>
            <a:avLst/>
            <a:gdLst/>
            <a:ahLst/>
            <a:cxnLst>
              <a:cxn ang="0">
                <a:pos x="0" y="50"/>
              </a:cxn>
              <a:cxn ang="0">
                <a:pos x="8" y="22"/>
              </a:cxn>
              <a:cxn ang="0">
                <a:pos x="32" y="4"/>
              </a:cxn>
              <a:cxn ang="0">
                <a:pos x="58" y="0"/>
              </a:cxn>
              <a:cxn ang="0">
                <a:pos x="90" y="6"/>
              </a:cxn>
              <a:cxn ang="0">
                <a:pos x="112" y="20"/>
              </a:cxn>
              <a:cxn ang="0">
                <a:pos x="138" y="32"/>
              </a:cxn>
              <a:cxn ang="0">
                <a:pos x="220" y="40"/>
              </a:cxn>
              <a:cxn ang="0">
                <a:pos x="344" y="46"/>
              </a:cxn>
              <a:cxn ang="0">
                <a:pos x="392" y="44"/>
              </a:cxn>
              <a:cxn ang="0">
                <a:pos x="394" y="64"/>
              </a:cxn>
              <a:cxn ang="0">
                <a:pos x="344" y="64"/>
              </a:cxn>
              <a:cxn ang="0">
                <a:pos x="220" y="64"/>
              </a:cxn>
              <a:cxn ang="0">
                <a:pos x="140" y="70"/>
              </a:cxn>
              <a:cxn ang="0">
                <a:pos x="110" y="82"/>
              </a:cxn>
              <a:cxn ang="0">
                <a:pos x="86" y="98"/>
              </a:cxn>
              <a:cxn ang="0">
                <a:pos x="56" y="104"/>
              </a:cxn>
              <a:cxn ang="0">
                <a:pos x="24" y="98"/>
              </a:cxn>
              <a:cxn ang="0">
                <a:pos x="6" y="74"/>
              </a:cxn>
              <a:cxn ang="0">
                <a:pos x="0" y="50"/>
              </a:cxn>
            </a:cxnLst>
            <a:rect l="0" t="0" r="r" b="b"/>
            <a:pathLst>
              <a:path w="402" h="104">
                <a:moveTo>
                  <a:pt x="0" y="50"/>
                </a:moveTo>
                <a:cubicBezTo>
                  <a:pt x="0" y="40"/>
                  <a:pt x="3" y="30"/>
                  <a:pt x="8" y="22"/>
                </a:cubicBezTo>
                <a:cubicBezTo>
                  <a:pt x="13" y="14"/>
                  <a:pt x="24" y="8"/>
                  <a:pt x="32" y="4"/>
                </a:cubicBezTo>
                <a:cubicBezTo>
                  <a:pt x="40" y="0"/>
                  <a:pt x="48" y="0"/>
                  <a:pt x="58" y="0"/>
                </a:cubicBezTo>
                <a:cubicBezTo>
                  <a:pt x="68" y="0"/>
                  <a:pt x="81" y="3"/>
                  <a:pt x="90" y="6"/>
                </a:cubicBezTo>
                <a:cubicBezTo>
                  <a:pt x="99" y="9"/>
                  <a:pt x="104" y="16"/>
                  <a:pt x="112" y="20"/>
                </a:cubicBezTo>
                <a:cubicBezTo>
                  <a:pt x="120" y="24"/>
                  <a:pt x="120" y="29"/>
                  <a:pt x="138" y="32"/>
                </a:cubicBezTo>
                <a:cubicBezTo>
                  <a:pt x="156" y="35"/>
                  <a:pt x="186" y="38"/>
                  <a:pt x="220" y="40"/>
                </a:cubicBezTo>
                <a:cubicBezTo>
                  <a:pt x="254" y="42"/>
                  <a:pt x="315" y="45"/>
                  <a:pt x="344" y="46"/>
                </a:cubicBezTo>
                <a:cubicBezTo>
                  <a:pt x="373" y="47"/>
                  <a:pt x="384" y="41"/>
                  <a:pt x="392" y="44"/>
                </a:cubicBezTo>
                <a:cubicBezTo>
                  <a:pt x="400" y="47"/>
                  <a:pt x="402" y="61"/>
                  <a:pt x="394" y="64"/>
                </a:cubicBezTo>
                <a:cubicBezTo>
                  <a:pt x="386" y="67"/>
                  <a:pt x="373" y="64"/>
                  <a:pt x="344" y="64"/>
                </a:cubicBezTo>
                <a:cubicBezTo>
                  <a:pt x="315" y="64"/>
                  <a:pt x="254" y="63"/>
                  <a:pt x="220" y="64"/>
                </a:cubicBezTo>
                <a:cubicBezTo>
                  <a:pt x="186" y="65"/>
                  <a:pt x="158" y="67"/>
                  <a:pt x="140" y="70"/>
                </a:cubicBezTo>
                <a:cubicBezTo>
                  <a:pt x="122" y="73"/>
                  <a:pt x="119" y="77"/>
                  <a:pt x="110" y="82"/>
                </a:cubicBezTo>
                <a:cubicBezTo>
                  <a:pt x="101" y="87"/>
                  <a:pt x="95" y="94"/>
                  <a:pt x="86" y="98"/>
                </a:cubicBezTo>
                <a:cubicBezTo>
                  <a:pt x="77" y="102"/>
                  <a:pt x="66" y="104"/>
                  <a:pt x="56" y="104"/>
                </a:cubicBezTo>
                <a:cubicBezTo>
                  <a:pt x="46" y="104"/>
                  <a:pt x="32" y="103"/>
                  <a:pt x="24" y="98"/>
                </a:cubicBezTo>
                <a:cubicBezTo>
                  <a:pt x="16" y="93"/>
                  <a:pt x="10" y="82"/>
                  <a:pt x="6" y="74"/>
                </a:cubicBezTo>
                <a:cubicBezTo>
                  <a:pt x="2" y="66"/>
                  <a:pt x="1" y="55"/>
                  <a:pt x="0" y="50"/>
                </a:cubicBezTo>
                <a:close/>
              </a:path>
            </a:pathLst>
          </a:custGeom>
          <a:solidFill>
            <a:srgbClr val="33CC33"/>
          </a:solidFill>
          <a:ln w="127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59" name="Oval 79"/>
          <p:cNvSpPr>
            <a:spLocks noChangeAspect="1" noChangeArrowheads="1"/>
          </p:cNvSpPr>
          <p:nvPr/>
        </p:nvSpPr>
        <p:spPr bwMode="auto">
          <a:xfrm>
            <a:off x="4197350" y="2755900"/>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0" name="Oval 80"/>
          <p:cNvSpPr>
            <a:spLocks noChangeAspect="1" noChangeArrowheads="1"/>
          </p:cNvSpPr>
          <p:nvPr/>
        </p:nvSpPr>
        <p:spPr bwMode="auto">
          <a:xfrm>
            <a:off x="3908425" y="2686050"/>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1" name="Oval 81"/>
          <p:cNvSpPr>
            <a:spLocks noChangeAspect="1" noChangeArrowheads="1"/>
          </p:cNvSpPr>
          <p:nvPr/>
        </p:nvSpPr>
        <p:spPr bwMode="auto">
          <a:xfrm>
            <a:off x="3641725" y="2619375"/>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2" name="Oval 82"/>
          <p:cNvSpPr>
            <a:spLocks noChangeAspect="1" noChangeArrowheads="1"/>
          </p:cNvSpPr>
          <p:nvPr/>
        </p:nvSpPr>
        <p:spPr bwMode="auto">
          <a:xfrm>
            <a:off x="3371850" y="2543175"/>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3" name="Oval 83"/>
          <p:cNvSpPr>
            <a:spLocks noChangeAspect="1" noChangeArrowheads="1"/>
          </p:cNvSpPr>
          <p:nvPr/>
        </p:nvSpPr>
        <p:spPr bwMode="auto">
          <a:xfrm>
            <a:off x="3111500" y="2463800"/>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4" name="Oval 84"/>
          <p:cNvSpPr>
            <a:spLocks noChangeAspect="1" noChangeArrowheads="1"/>
          </p:cNvSpPr>
          <p:nvPr/>
        </p:nvSpPr>
        <p:spPr bwMode="auto">
          <a:xfrm>
            <a:off x="2835275" y="2390775"/>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5" name="Oval 85"/>
          <p:cNvSpPr>
            <a:spLocks noChangeAspect="1" noChangeArrowheads="1"/>
          </p:cNvSpPr>
          <p:nvPr/>
        </p:nvSpPr>
        <p:spPr bwMode="auto">
          <a:xfrm>
            <a:off x="2514600" y="2378075"/>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6" name="Oval 86"/>
          <p:cNvSpPr>
            <a:spLocks noChangeAspect="1" noChangeArrowheads="1"/>
          </p:cNvSpPr>
          <p:nvPr/>
        </p:nvSpPr>
        <p:spPr bwMode="auto">
          <a:xfrm>
            <a:off x="2203450" y="2457450"/>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7" name="Oval 87"/>
          <p:cNvSpPr>
            <a:spLocks noChangeAspect="1" noChangeArrowheads="1"/>
          </p:cNvSpPr>
          <p:nvPr/>
        </p:nvSpPr>
        <p:spPr bwMode="auto">
          <a:xfrm>
            <a:off x="4257675" y="3155950"/>
            <a:ext cx="173038" cy="173038"/>
          </a:xfrm>
          <a:prstGeom prst="ellipse">
            <a:avLst/>
          </a:prstGeom>
          <a:solidFill>
            <a:srgbClr val="33CC33"/>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8" name="Oval 88"/>
          <p:cNvSpPr>
            <a:spLocks noChangeAspect="1" noChangeArrowheads="1"/>
          </p:cNvSpPr>
          <p:nvPr/>
        </p:nvSpPr>
        <p:spPr bwMode="auto">
          <a:xfrm>
            <a:off x="3987800" y="3079750"/>
            <a:ext cx="173038" cy="173038"/>
          </a:xfrm>
          <a:prstGeom prst="ellipse">
            <a:avLst/>
          </a:prstGeom>
          <a:solidFill>
            <a:srgbClr val="33CC33"/>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9" name="Oval 89"/>
          <p:cNvSpPr>
            <a:spLocks noChangeAspect="1" noChangeArrowheads="1"/>
          </p:cNvSpPr>
          <p:nvPr/>
        </p:nvSpPr>
        <p:spPr bwMode="auto">
          <a:xfrm>
            <a:off x="3721100" y="2990850"/>
            <a:ext cx="173038" cy="173038"/>
          </a:xfrm>
          <a:prstGeom prst="ellipse">
            <a:avLst/>
          </a:prstGeom>
          <a:solidFill>
            <a:srgbClr val="33CC33"/>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70" name="Oval 90"/>
          <p:cNvSpPr>
            <a:spLocks noChangeAspect="1" noChangeArrowheads="1"/>
          </p:cNvSpPr>
          <p:nvPr/>
        </p:nvSpPr>
        <p:spPr bwMode="auto">
          <a:xfrm>
            <a:off x="3460750" y="2901950"/>
            <a:ext cx="173038" cy="173038"/>
          </a:xfrm>
          <a:prstGeom prst="ellipse">
            <a:avLst/>
          </a:prstGeom>
          <a:solidFill>
            <a:srgbClr val="33CC33"/>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71" name="Oval 91"/>
          <p:cNvSpPr>
            <a:spLocks noChangeAspect="1" noChangeArrowheads="1"/>
          </p:cNvSpPr>
          <p:nvPr/>
        </p:nvSpPr>
        <p:spPr bwMode="auto">
          <a:xfrm>
            <a:off x="3200400" y="2847975"/>
            <a:ext cx="173038" cy="173038"/>
          </a:xfrm>
          <a:prstGeom prst="ellipse">
            <a:avLst/>
          </a:prstGeom>
          <a:solidFill>
            <a:srgbClr val="33CC33"/>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72" name="Oval 92"/>
          <p:cNvSpPr>
            <a:spLocks noChangeAspect="1" noChangeArrowheads="1"/>
          </p:cNvSpPr>
          <p:nvPr/>
        </p:nvSpPr>
        <p:spPr bwMode="auto">
          <a:xfrm>
            <a:off x="2940050" y="2838450"/>
            <a:ext cx="173038" cy="173038"/>
          </a:xfrm>
          <a:prstGeom prst="ellipse">
            <a:avLst/>
          </a:prstGeom>
          <a:solidFill>
            <a:srgbClr val="33CC33"/>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73" name="Oval 93"/>
          <p:cNvSpPr>
            <a:spLocks noChangeAspect="1" noChangeArrowheads="1"/>
          </p:cNvSpPr>
          <p:nvPr/>
        </p:nvSpPr>
        <p:spPr bwMode="auto">
          <a:xfrm>
            <a:off x="2708275" y="2955925"/>
            <a:ext cx="173038" cy="173038"/>
          </a:xfrm>
          <a:prstGeom prst="ellipse">
            <a:avLst/>
          </a:prstGeom>
          <a:solidFill>
            <a:srgbClr val="33CC33"/>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74" name="Text Box 94"/>
          <p:cNvSpPr txBox="1">
            <a:spLocks noChangeArrowheads="1"/>
          </p:cNvSpPr>
          <p:nvPr/>
        </p:nvSpPr>
        <p:spPr bwMode="auto">
          <a:xfrm>
            <a:off x="1384300" y="4457700"/>
            <a:ext cx="2212975" cy="3968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2000" b="1"/>
              <a:t>Tree   in memory</a:t>
            </a:r>
          </a:p>
        </p:txBody>
      </p:sp>
      <p:sp>
        <p:nvSpPr>
          <p:cNvPr id="353375" name="Text Box 95"/>
          <p:cNvSpPr txBox="1">
            <a:spLocks noChangeArrowheads="1"/>
          </p:cNvSpPr>
          <p:nvPr/>
        </p:nvSpPr>
        <p:spPr bwMode="auto">
          <a:xfrm>
            <a:off x="1714500" y="1778000"/>
            <a:ext cx="1622425" cy="3968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2000" b="1"/>
              <a:t>Tree entries</a:t>
            </a:r>
          </a:p>
        </p:txBody>
      </p:sp>
      <p:sp>
        <p:nvSpPr>
          <p:cNvPr id="98" name="Date Placeholder 97"/>
          <p:cNvSpPr>
            <a:spLocks noGrp="1"/>
          </p:cNvSpPr>
          <p:nvPr>
            <p:ph type="dt" sz="half" idx="10"/>
          </p:nvPr>
        </p:nvSpPr>
        <p:spPr/>
        <p:txBody>
          <a:bodyPr/>
          <a:lstStyle/>
          <a:p>
            <a:r>
              <a:rPr lang="en-US" smtClean="0"/>
              <a:t>4 May</a:t>
            </a:r>
            <a:endParaRPr lang="en-US"/>
          </a:p>
        </p:txBody>
      </p:sp>
      <p:sp>
        <p:nvSpPr>
          <p:cNvPr id="99" name="Slide Number Placeholder 98"/>
          <p:cNvSpPr>
            <a:spLocks noGrp="1"/>
          </p:cNvSpPr>
          <p:nvPr>
            <p:ph type="sldNum" sz="quarter" idx="12"/>
          </p:nvPr>
        </p:nvSpPr>
        <p:spPr/>
        <p:txBody>
          <a:bodyPr/>
          <a:lstStyle/>
          <a:p>
            <a:fld id="{C52758FE-4A5D-6447-9AC2-D9EC95CA39D2}" type="slidenum">
              <a:rPr lang="en-US" smtClean="0"/>
              <a:pPr/>
              <a:t>59</a:t>
            </a:fld>
            <a:endParaRPr lang="en-US"/>
          </a:p>
        </p:txBody>
      </p:sp>
      <p:sp>
        <p:nvSpPr>
          <p:cNvPr id="100" name="Footer Placeholder 99"/>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21123"/>
          </a:xfrm>
        </p:spPr>
        <p:txBody>
          <a:bodyPr/>
          <a:lstStyle/>
          <a:p>
            <a:r>
              <a:rPr lang="en-US" dirty="0" smtClean="0"/>
              <a:t>http://</a:t>
            </a:r>
            <a:r>
              <a:rPr lang="en-US" dirty="0" err="1" smtClean="0"/>
              <a:t>root.cern.ch</a:t>
            </a:r>
            <a:endParaRPr lang="en-US" dirty="0"/>
          </a:p>
        </p:txBody>
      </p:sp>
      <p:sp>
        <p:nvSpPr>
          <p:cNvPr id="3" name="Date Placeholder 2"/>
          <p:cNvSpPr>
            <a:spLocks noGrp="1"/>
          </p:cNvSpPr>
          <p:nvPr>
            <p:ph type="dt" sz="half" idx="10"/>
          </p:nvPr>
        </p:nvSpPr>
        <p:spPr/>
        <p:txBody>
          <a:bodyPr/>
          <a:lstStyle/>
          <a:p>
            <a:r>
              <a:rPr lang="en-US" smtClean="0"/>
              <a:t>4 May</a:t>
            </a:r>
            <a:endParaRPr lang="en-US"/>
          </a:p>
        </p:txBody>
      </p:sp>
      <p:sp>
        <p:nvSpPr>
          <p:cNvPr id="4" name="Footer Placeholder 3"/>
          <p:cNvSpPr>
            <a:spLocks noGrp="1"/>
          </p:cNvSpPr>
          <p:nvPr>
            <p:ph type="ftr" sz="quarter" idx="11"/>
          </p:nvPr>
        </p:nvSpPr>
        <p:spPr/>
        <p:txBody>
          <a:bodyPr/>
          <a:lstStyle/>
          <a:p>
            <a:r>
              <a:rPr lang="en-US" smtClean="0"/>
              <a:t>Rene Brun: Introduction to ROOT at ITER</a:t>
            </a:r>
            <a:endParaRPr lang="en-US"/>
          </a:p>
        </p:txBody>
      </p:sp>
      <p:sp>
        <p:nvSpPr>
          <p:cNvPr id="5" name="Slide Number Placeholder 4"/>
          <p:cNvSpPr>
            <a:spLocks noGrp="1"/>
          </p:cNvSpPr>
          <p:nvPr>
            <p:ph type="sldNum" sz="quarter" idx="12"/>
          </p:nvPr>
        </p:nvSpPr>
        <p:spPr/>
        <p:txBody>
          <a:bodyPr/>
          <a:lstStyle/>
          <a:p>
            <a:fld id="{C52758FE-4A5D-6447-9AC2-D9EC95CA39D2}" type="slidenum">
              <a:rPr lang="en-US" smtClean="0"/>
              <a:pPr/>
              <a:t>6</a:t>
            </a:fld>
            <a:endParaRPr lang="en-US"/>
          </a:p>
        </p:txBody>
      </p:sp>
      <p:pic>
        <p:nvPicPr>
          <p:cNvPr id="6" name="Picture 5"/>
          <p:cNvPicPr>
            <a:picLocks noChangeAspect="1"/>
          </p:cNvPicPr>
          <p:nvPr/>
        </p:nvPicPr>
        <p:blipFill>
          <a:blip r:embed="rId2"/>
          <a:stretch>
            <a:fillRect/>
          </a:stretch>
        </p:blipFill>
        <p:spPr>
          <a:xfrm>
            <a:off x="1247100" y="1298576"/>
            <a:ext cx="7411799" cy="5194299"/>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5330" name="Picture 2" descr="atlfast2"/>
          <p:cNvPicPr>
            <a:picLocks noChangeAspect="1" noChangeArrowheads="1"/>
          </p:cNvPicPr>
          <p:nvPr/>
        </p:nvPicPr>
        <p:blipFill>
          <a:blip r:embed="rId2"/>
          <a:srcRect/>
          <a:stretch>
            <a:fillRect/>
          </a:stretch>
        </p:blipFill>
        <p:spPr bwMode="auto">
          <a:xfrm>
            <a:off x="354106" y="960438"/>
            <a:ext cx="8915400" cy="5897562"/>
          </a:xfrm>
          <a:prstGeom prst="rect">
            <a:avLst/>
          </a:prstGeom>
          <a:noFill/>
        </p:spPr>
      </p:pic>
      <p:sp>
        <p:nvSpPr>
          <p:cNvPr id="355332" name="AutoShape 4" descr="Water droplets"/>
          <p:cNvSpPr>
            <a:spLocks noChangeArrowheads="1"/>
          </p:cNvSpPr>
          <p:nvPr/>
        </p:nvSpPr>
        <p:spPr bwMode="auto">
          <a:xfrm>
            <a:off x="2286000" y="3048000"/>
            <a:ext cx="2667000" cy="1524000"/>
          </a:xfrm>
          <a:prstGeom prst="wedgeRoundRectCallout">
            <a:avLst>
              <a:gd name="adj1" fmla="val 34463"/>
              <a:gd name="adj2" fmla="val -78958"/>
              <a:gd name="adj3" fmla="val 16667"/>
            </a:avLst>
          </a:prstGeom>
          <a:blipFill dpi="0" rotWithShape="0">
            <a:blip r:embed="rId3"/>
            <a:srcRect/>
            <a:tile tx="0" ty="0" sx="100000" sy="100000" flip="none" algn="tl"/>
          </a:blip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2400">
                <a:solidFill>
                  <a:srgbClr val="FF2817"/>
                </a:solidFill>
              </a:rPr>
              <a:t>8 leaves of branch</a:t>
            </a:r>
          </a:p>
          <a:p>
            <a:pPr algn="ctr"/>
            <a:r>
              <a:rPr lang="en-US" sz="2400">
                <a:solidFill>
                  <a:srgbClr val="FF2817"/>
                </a:solidFill>
              </a:rPr>
              <a:t>Electrons</a:t>
            </a:r>
            <a:endParaRPr lang="en-US" sz="2400"/>
          </a:p>
        </p:txBody>
      </p:sp>
      <p:sp>
        <p:nvSpPr>
          <p:cNvPr id="355334" name="Text Box 6"/>
          <p:cNvSpPr txBox="1">
            <a:spLocks noChangeArrowheads="1"/>
          </p:cNvSpPr>
          <p:nvPr/>
        </p:nvSpPr>
        <p:spPr bwMode="auto">
          <a:xfrm>
            <a:off x="1219200" y="228600"/>
            <a:ext cx="6759575" cy="519113"/>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800" b="1">
                <a:latin typeface="Tahoma" pitchFamily="-106" charset="0"/>
              </a:rPr>
              <a:t>Browsing a TTree with TBrowser</a:t>
            </a:r>
          </a:p>
        </p:txBody>
      </p:sp>
      <p:sp>
        <p:nvSpPr>
          <p:cNvPr id="9" name="Rounded Rectangular Callout 8"/>
          <p:cNvSpPr/>
          <p:nvPr/>
        </p:nvSpPr>
        <p:spPr>
          <a:xfrm>
            <a:off x="6146083" y="3458768"/>
            <a:ext cx="1973097" cy="1341832"/>
          </a:xfrm>
          <a:prstGeom prst="wedgeRoundRectCallout">
            <a:avLst>
              <a:gd name="adj1" fmla="val -76005"/>
              <a:gd name="adj2" fmla="val -12680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double click</a:t>
            </a:r>
          </a:p>
          <a:p>
            <a:pPr algn="ctr"/>
            <a:r>
              <a:rPr lang="en-US" dirty="0" smtClean="0"/>
              <a:t>To histogram</a:t>
            </a:r>
          </a:p>
          <a:p>
            <a:pPr algn="ctr"/>
            <a:r>
              <a:rPr lang="en-US" dirty="0" smtClean="0"/>
              <a:t>The leaf</a:t>
            </a:r>
            <a:endParaRPr lang="en-US" dirty="0"/>
          </a:p>
        </p:txBody>
      </p:sp>
      <p:sp>
        <p:nvSpPr>
          <p:cNvPr id="10" name="Rounded Rectangular Callout 9"/>
          <p:cNvSpPr/>
          <p:nvPr/>
        </p:nvSpPr>
        <p:spPr>
          <a:xfrm>
            <a:off x="3413231" y="5216503"/>
            <a:ext cx="2891607" cy="669073"/>
          </a:xfrm>
          <a:prstGeom prst="wedgeRoundRectCallout">
            <a:avLst>
              <a:gd name="adj1" fmla="val -114559"/>
              <a:gd name="adj2" fmla="val -866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8 branches of T</a:t>
            </a:r>
            <a:endParaRPr lang="en-US" dirty="0"/>
          </a:p>
        </p:txBody>
      </p:sp>
      <p:sp>
        <p:nvSpPr>
          <p:cNvPr id="11" name="Date Placeholder 10"/>
          <p:cNvSpPr>
            <a:spLocks noGrp="1"/>
          </p:cNvSpPr>
          <p:nvPr>
            <p:ph type="dt" sz="half" idx="10"/>
          </p:nvPr>
        </p:nvSpPr>
        <p:spPr/>
        <p:txBody>
          <a:bodyPr/>
          <a:lstStyle/>
          <a:p>
            <a:r>
              <a:rPr lang="en-US" smtClean="0"/>
              <a:t>4 May</a:t>
            </a:r>
            <a:endParaRPr lang="en-US"/>
          </a:p>
        </p:txBody>
      </p:sp>
      <p:sp>
        <p:nvSpPr>
          <p:cNvPr id="12" name="Slide Number Placeholder 11"/>
          <p:cNvSpPr>
            <a:spLocks noGrp="1"/>
          </p:cNvSpPr>
          <p:nvPr>
            <p:ph type="sldNum" sz="quarter" idx="12"/>
          </p:nvPr>
        </p:nvSpPr>
        <p:spPr/>
        <p:txBody>
          <a:bodyPr/>
          <a:lstStyle/>
          <a:p>
            <a:fld id="{C52758FE-4A5D-6447-9AC2-D9EC95CA39D2}" type="slidenum">
              <a:rPr lang="en-US" smtClean="0"/>
              <a:pPr/>
              <a:t>60</a:t>
            </a:fld>
            <a:endParaRPr lang="en-US"/>
          </a:p>
        </p:txBody>
      </p:sp>
      <p:sp>
        <p:nvSpPr>
          <p:cNvPr id="13" name="Footer Placeholder 12"/>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 name="Date Placeholder 3"/>
          <p:cNvSpPr>
            <a:spLocks noGrp="1"/>
          </p:cNvSpPr>
          <p:nvPr>
            <p:ph type="dt" sz="quarter" idx="10"/>
          </p:nvPr>
        </p:nvSpPr>
        <p:spPr/>
        <p:txBody>
          <a:bodyPr/>
          <a:lstStyle/>
          <a:p>
            <a:r>
              <a:rPr lang="en-US" smtClean="0"/>
              <a:t>4 May</a:t>
            </a:r>
            <a:endParaRPr lang="en-US" smtClean="0"/>
          </a:p>
        </p:txBody>
      </p:sp>
      <p:sp>
        <p:nvSpPr>
          <p:cNvPr id="33797" name="Rectangle 2"/>
          <p:cNvSpPr>
            <a:spLocks noGrp="1" noChangeArrowheads="1"/>
          </p:cNvSpPr>
          <p:nvPr>
            <p:ph type="title"/>
          </p:nvPr>
        </p:nvSpPr>
        <p:spPr/>
        <p:txBody>
          <a:bodyPr/>
          <a:lstStyle/>
          <a:p>
            <a:pPr eaLnBrk="1" hangingPunct="1"/>
            <a:r>
              <a:rPr lang="en-US" sz="4000" dirty="0">
                <a:ea typeface="ＭＳ Ｐゴシック" pitchFamily="-106" charset="-128"/>
                <a:cs typeface="ＭＳ Ｐゴシック" pitchFamily="-106" charset="-128"/>
              </a:rPr>
              <a:t>Data Volume &amp;</a:t>
            </a:r>
            <a:r>
              <a:rPr lang="en-US" sz="4000" dirty="0" smtClean="0">
                <a:ea typeface="ＭＳ Ｐゴシック" pitchFamily="-106" charset="-128"/>
                <a:cs typeface="ＭＳ Ｐゴシック" pitchFamily="-106" charset="-128"/>
              </a:rPr>
              <a:t> Organization</a:t>
            </a:r>
            <a:endParaRPr lang="en-US" sz="4000" dirty="0">
              <a:ea typeface="ＭＳ Ｐゴシック" pitchFamily="-106" charset="-128"/>
              <a:cs typeface="ＭＳ Ｐゴシック" pitchFamily="-106" charset="-128"/>
            </a:endParaRPr>
          </a:p>
        </p:txBody>
      </p:sp>
      <p:sp>
        <p:nvSpPr>
          <p:cNvPr id="33798" name="Line 4"/>
          <p:cNvSpPr>
            <a:spLocks noChangeShapeType="1"/>
          </p:cNvSpPr>
          <p:nvPr/>
        </p:nvSpPr>
        <p:spPr bwMode="auto">
          <a:xfrm>
            <a:off x="914400" y="2514600"/>
            <a:ext cx="7315200" cy="0"/>
          </a:xfrm>
          <a:prstGeom prst="line">
            <a:avLst/>
          </a:prstGeom>
          <a:noFill/>
          <a:ln w="76200">
            <a:solidFill>
              <a:srgbClr val="FF9900"/>
            </a:solidFill>
            <a:round/>
            <a:headEnd/>
            <a:tailEnd type="triangle" w="med" len="med"/>
          </a:ln>
        </p:spPr>
        <p:txBody>
          <a:bodyPr>
            <a:prstTxWarp prst="textNoShape">
              <a:avLst/>
            </a:prstTxWarp>
            <a:spAutoFit/>
          </a:bodyPr>
          <a:lstStyle/>
          <a:p>
            <a:endParaRPr lang="en-US"/>
          </a:p>
        </p:txBody>
      </p:sp>
      <p:sp>
        <p:nvSpPr>
          <p:cNvPr id="33799" name="Text Box 5"/>
          <p:cNvSpPr txBox="1">
            <a:spLocks noChangeArrowheads="1"/>
          </p:cNvSpPr>
          <p:nvPr/>
        </p:nvSpPr>
        <p:spPr bwMode="auto">
          <a:xfrm>
            <a:off x="685800" y="2133600"/>
            <a:ext cx="665163" cy="274638"/>
          </a:xfrm>
          <a:prstGeom prst="rect">
            <a:avLst/>
          </a:prstGeom>
          <a:noFill/>
          <a:ln w="12700">
            <a:noFill/>
            <a:miter lim="800000"/>
            <a:headEnd/>
            <a:tailEnd/>
          </a:ln>
        </p:spPr>
        <p:txBody>
          <a:bodyPr wrap="none">
            <a:prstTxWarp prst="textNoShape">
              <a:avLst/>
            </a:prstTxWarp>
            <a:spAutoFit/>
          </a:bodyPr>
          <a:lstStyle/>
          <a:p>
            <a:r>
              <a:rPr lang="en-US" sz="1200">
                <a:latin typeface="Arial" pitchFamily="-106" charset="0"/>
              </a:rPr>
              <a:t>100MB</a:t>
            </a:r>
          </a:p>
        </p:txBody>
      </p:sp>
      <p:sp>
        <p:nvSpPr>
          <p:cNvPr id="33800" name="Text Box 6"/>
          <p:cNvSpPr txBox="1">
            <a:spLocks noChangeArrowheads="1"/>
          </p:cNvSpPr>
          <p:nvPr/>
        </p:nvSpPr>
        <p:spPr bwMode="auto">
          <a:xfrm>
            <a:off x="1676400" y="2133600"/>
            <a:ext cx="488950" cy="274638"/>
          </a:xfrm>
          <a:prstGeom prst="rect">
            <a:avLst/>
          </a:prstGeom>
          <a:noFill/>
          <a:ln w="12700">
            <a:noFill/>
            <a:miter lim="800000"/>
            <a:headEnd/>
            <a:tailEnd/>
          </a:ln>
        </p:spPr>
        <p:txBody>
          <a:bodyPr wrap="none">
            <a:prstTxWarp prst="textNoShape">
              <a:avLst/>
            </a:prstTxWarp>
            <a:spAutoFit/>
          </a:bodyPr>
          <a:lstStyle/>
          <a:p>
            <a:r>
              <a:rPr lang="en-US" sz="1200">
                <a:latin typeface="Arial" pitchFamily="-106" charset="0"/>
              </a:rPr>
              <a:t>1GB</a:t>
            </a:r>
          </a:p>
        </p:txBody>
      </p:sp>
      <p:sp>
        <p:nvSpPr>
          <p:cNvPr id="33801" name="Text Box 7"/>
          <p:cNvSpPr txBox="1">
            <a:spLocks noChangeArrowheads="1"/>
          </p:cNvSpPr>
          <p:nvPr/>
        </p:nvSpPr>
        <p:spPr bwMode="auto">
          <a:xfrm>
            <a:off x="2514600" y="2133600"/>
            <a:ext cx="573088" cy="274638"/>
          </a:xfrm>
          <a:prstGeom prst="rect">
            <a:avLst/>
          </a:prstGeom>
          <a:noFill/>
          <a:ln w="12700">
            <a:noFill/>
            <a:miter lim="800000"/>
            <a:headEnd/>
            <a:tailEnd/>
          </a:ln>
        </p:spPr>
        <p:txBody>
          <a:bodyPr wrap="none">
            <a:prstTxWarp prst="textNoShape">
              <a:avLst/>
            </a:prstTxWarp>
            <a:spAutoFit/>
          </a:bodyPr>
          <a:lstStyle/>
          <a:p>
            <a:r>
              <a:rPr lang="en-US" sz="1200">
                <a:latin typeface="Arial" pitchFamily="-106" charset="0"/>
              </a:rPr>
              <a:t>10GB</a:t>
            </a:r>
          </a:p>
        </p:txBody>
      </p:sp>
      <p:sp>
        <p:nvSpPr>
          <p:cNvPr id="33802" name="Text Box 8"/>
          <p:cNvSpPr txBox="1">
            <a:spLocks noChangeArrowheads="1"/>
          </p:cNvSpPr>
          <p:nvPr/>
        </p:nvSpPr>
        <p:spPr bwMode="auto">
          <a:xfrm>
            <a:off x="4495800" y="2133600"/>
            <a:ext cx="463550" cy="274638"/>
          </a:xfrm>
          <a:prstGeom prst="rect">
            <a:avLst/>
          </a:prstGeom>
          <a:noFill/>
          <a:ln w="12700">
            <a:noFill/>
            <a:miter lim="800000"/>
            <a:headEnd/>
            <a:tailEnd/>
          </a:ln>
        </p:spPr>
        <p:txBody>
          <a:bodyPr wrap="none">
            <a:prstTxWarp prst="textNoShape">
              <a:avLst/>
            </a:prstTxWarp>
            <a:spAutoFit/>
          </a:bodyPr>
          <a:lstStyle/>
          <a:p>
            <a:r>
              <a:rPr lang="en-US" sz="1200">
                <a:latin typeface="Arial" pitchFamily="-106" charset="0"/>
              </a:rPr>
              <a:t>1TB</a:t>
            </a:r>
          </a:p>
        </p:txBody>
      </p:sp>
      <p:sp>
        <p:nvSpPr>
          <p:cNvPr id="33803" name="Text Box 9"/>
          <p:cNvSpPr txBox="1">
            <a:spLocks noChangeArrowheads="1"/>
          </p:cNvSpPr>
          <p:nvPr/>
        </p:nvSpPr>
        <p:spPr bwMode="auto">
          <a:xfrm>
            <a:off x="3505200" y="2133600"/>
            <a:ext cx="657225" cy="274638"/>
          </a:xfrm>
          <a:prstGeom prst="rect">
            <a:avLst/>
          </a:prstGeom>
          <a:noFill/>
          <a:ln w="12700">
            <a:noFill/>
            <a:miter lim="800000"/>
            <a:headEnd/>
            <a:tailEnd/>
          </a:ln>
        </p:spPr>
        <p:txBody>
          <a:bodyPr wrap="none">
            <a:prstTxWarp prst="textNoShape">
              <a:avLst/>
            </a:prstTxWarp>
            <a:spAutoFit/>
          </a:bodyPr>
          <a:lstStyle/>
          <a:p>
            <a:r>
              <a:rPr lang="en-US" sz="1200">
                <a:latin typeface="Arial" pitchFamily="-106" charset="0"/>
              </a:rPr>
              <a:t>100GB</a:t>
            </a:r>
          </a:p>
        </p:txBody>
      </p:sp>
      <p:sp>
        <p:nvSpPr>
          <p:cNvPr id="33804" name="Text Box 10"/>
          <p:cNvSpPr txBox="1">
            <a:spLocks noChangeArrowheads="1"/>
          </p:cNvSpPr>
          <p:nvPr/>
        </p:nvSpPr>
        <p:spPr bwMode="auto">
          <a:xfrm>
            <a:off x="6248400" y="2133600"/>
            <a:ext cx="631825" cy="274638"/>
          </a:xfrm>
          <a:prstGeom prst="rect">
            <a:avLst/>
          </a:prstGeom>
          <a:noFill/>
          <a:ln w="12700">
            <a:noFill/>
            <a:miter lim="800000"/>
            <a:headEnd/>
            <a:tailEnd/>
          </a:ln>
        </p:spPr>
        <p:txBody>
          <a:bodyPr wrap="none">
            <a:prstTxWarp prst="textNoShape">
              <a:avLst/>
            </a:prstTxWarp>
            <a:spAutoFit/>
          </a:bodyPr>
          <a:lstStyle/>
          <a:p>
            <a:r>
              <a:rPr lang="en-US" sz="1200">
                <a:latin typeface="Arial" pitchFamily="-106" charset="0"/>
              </a:rPr>
              <a:t>100TB</a:t>
            </a:r>
          </a:p>
        </p:txBody>
      </p:sp>
      <p:sp>
        <p:nvSpPr>
          <p:cNvPr id="33805" name="Text Box 11"/>
          <p:cNvSpPr txBox="1">
            <a:spLocks noChangeArrowheads="1"/>
          </p:cNvSpPr>
          <p:nvPr/>
        </p:nvSpPr>
        <p:spPr bwMode="auto">
          <a:xfrm>
            <a:off x="7239000" y="2133600"/>
            <a:ext cx="471488" cy="274638"/>
          </a:xfrm>
          <a:prstGeom prst="rect">
            <a:avLst/>
          </a:prstGeom>
          <a:noFill/>
          <a:ln w="12700">
            <a:noFill/>
            <a:miter lim="800000"/>
            <a:headEnd/>
            <a:tailEnd/>
          </a:ln>
        </p:spPr>
        <p:txBody>
          <a:bodyPr wrap="none">
            <a:prstTxWarp prst="textNoShape">
              <a:avLst/>
            </a:prstTxWarp>
            <a:spAutoFit/>
          </a:bodyPr>
          <a:lstStyle/>
          <a:p>
            <a:r>
              <a:rPr lang="en-US" sz="1200">
                <a:latin typeface="Arial" pitchFamily="-106" charset="0"/>
              </a:rPr>
              <a:t>1PB</a:t>
            </a:r>
          </a:p>
        </p:txBody>
      </p:sp>
      <p:sp>
        <p:nvSpPr>
          <p:cNvPr id="33806" name="Text Box 12"/>
          <p:cNvSpPr txBox="1">
            <a:spLocks noChangeArrowheads="1"/>
          </p:cNvSpPr>
          <p:nvPr/>
        </p:nvSpPr>
        <p:spPr bwMode="auto">
          <a:xfrm>
            <a:off x="5334000" y="2133600"/>
            <a:ext cx="547688" cy="274638"/>
          </a:xfrm>
          <a:prstGeom prst="rect">
            <a:avLst/>
          </a:prstGeom>
          <a:noFill/>
          <a:ln w="12700">
            <a:noFill/>
            <a:miter lim="800000"/>
            <a:headEnd/>
            <a:tailEnd/>
          </a:ln>
        </p:spPr>
        <p:txBody>
          <a:bodyPr wrap="none">
            <a:prstTxWarp prst="textNoShape">
              <a:avLst/>
            </a:prstTxWarp>
            <a:spAutoFit/>
          </a:bodyPr>
          <a:lstStyle/>
          <a:p>
            <a:r>
              <a:rPr lang="en-US" sz="1200">
                <a:latin typeface="Arial" pitchFamily="-106" charset="0"/>
              </a:rPr>
              <a:t>10TB</a:t>
            </a:r>
          </a:p>
        </p:txBody>
      </p:sp>
      <p:sp>
        <p:nvSpPr>
          <p:cNvPr id="33807" name="Text Box 13"/>
          <p:cNvSpPr txBox="1">
            <a:spLocks noChangeArrowheads="1"/>
          </p:cNvSpPr>
          <p:nvPr/>
        </p:nvSpPr>
        <p:spPr bwMode="auto">
          <a:xfrm>
            <a:off x="914400" y="2819400"/>
            <a:ext cx="282575" cy="304800"/>
          </a:xfrm>
          <a:prstGeom prst="rect">
            <a:avLst/>
          </a:prstGeom>
          <a:noFill/>
          <a:ln w="12700">
            <a:noFill/>
            <a:miter lim="800000"/>
            <a:headEnd/>
            <a:tailEnd/>
          </a:ln>
        </p:spPr>
        <p:txBody>
          <a:bodyPr wrap="none">
            <a:prstTxWarp prst="textNoShape">
              <a:avLst/>
            </a:prstTxWarp>
            <a:spAutoFit/>
          </a:bodyPr>
          <a:lstStyle/>
          <a:p>
            <a:r>
              <a:rPr lang="en-US" sz="1400">
                <a:latin typeface="Arial" pitchFamily="-106" charset="0"/>
              </a:rPr>
              <a:t>1</a:t>
            </a:r>
          </a:p>
        </p:txBody>
      </p:sp>
      <p:sp>
        <p:nvSpPr>
          <p:cNvPr id="33808" name="Text Box 14"/>
          <p:cNvSpPr txBox="1">
            <a:spLocks noChangeArrowheads="1"/>
          </p:cNvSpPr>
          <p:nvPr/>
        </p:nvSpPr>
        <p:spPr bwMode="auto">
          <a:xfrm>
            <a:off x="1676400" y="2819400"/>
            <a:ext cx="282575" cy="304800"/>
          </a:xfrm>
          <a:prstGeom prst="rect">
            <a:avLst/>
          </a:prstGeom>
          <a:noFill/>
          <a:ln w="12700">
            <a:noFill/>
            <a:miter lim="800000"/>
            <a:headEnd/>
            <a:tailEnd/>
          </a:ln>
        </p:spPr>
        <p:txBody>
          <a:bodyPr wrap="none">
            <a:prstTxWarp prst="textNoShape">
              <a:avLst/>
            </a:prstTxWarp>
            <a:spAutoFit/>
          </a:bodyPr>
          <a:lstStyle/>
          <a:p>
            <a:r>
              <a:rPr lang="en-US" sz="1400">
                <a:latin typeface="Arial" pitchFamily="-106" charset="0"/>
              </a:rPr>
              <a:t>1</a:t>
            </a:r>
          </a:p>
        </p:txBody>
      </p:sp>
      <p:sp>
        <p:nvSpPr>
          <p:cNvPr id="33809" name="Text Box 15"/>
          <p:cNvSpPr txBox="1">
            <a:spLocks noChangeArrowheads="1"/>
          </p:cNvSpPr>
          <p:nvPr/>
        </p:nvSpPr>
        <p:spPr bwMode="auto">
          <a:xfrm>
            <a:off x="6248400" y="2819400"/>
            <a:ext cx="676275" cy="304800"/>
          </a:xfrm>
          <a:prstGeom prst="rect">
            <a:avLst/>
          </a:prstGeom>
          <a:noFill/>
          <a:ln w="12700">
            <a:noFill/>
            <a:miter lim="800000"/>
            <a:headEnd/>
            <a:tailEnd/>
          </a:ln>
        </p:spPr>
        <p:txBody>
          <a:bodyPr wrap="none">
            <a:prstTxWarp prst="textNoShape">
              <a:avLst/>
            </a:prstTxWarp>
            <a:spAutoFit/>
          </a:bodyPr>
          <a:lstStyle/>
          <a:p>
            <a:r>
              <a:rPr lang="en-US" sz="1400">
                <a:latin typeface="Arial" pitchFamily="-106" charset="0"/>
              </a:rPr>
              <a:t>50000</a:t>
            </a:r>
          </a:p>
        </p:txBody>
      </p:sp>
      <p:sp>
        <p:nvSpPr>
          <p:cNvPr id="33810" name="Text Box 16"/>
          <p:cNvSpPr txBox="1">
            <a:spLocks noChangeArrowheads="1"/>
          </p:cNvSpPr>
          <p:nvPr/>
        </p:nvSpPr>
        <p:spPr bwMode="auto">
          <a:xfrm>
            <a:off x="5334000" y="2819400"/>
            <a:ext cx="577850" cy="304800"/>
          </a:xfrm>
          <a:prstGeom prst="rect">
            <a:avLst/>
          </a:prstGeom>
          <a:noFill/>
          <a:ln w="12700">
            <a:noFill/>
            <a:miter lim="800000"/>
            <a:headEnd/>
            <a:tailEnd/>
          </a:ln>
        </p:spPr>
        <p:txBody>
          <a:bodyPr wrap="none">
            <a:prstTxWarp prst="textNoShape">
              <a:avLst/>
            </a:prstTxWarp>
            <a:spAutoFit/>
          </a:bodyPr>
          <a:lstStyle/>
          <a:p>
            <a:r>
              <a:rPr lang="en-US" sz="1400">
                <a:latin typeface="Arial" pitchFamily="-106" charset="0"/>
              </a:rPr>
              <a:t>5000</a:t>
            </a:r>
          </a:p>
        </p:txBody>
      </p:sp>
      <p:sp>
        <p:nvSpPr>
          <p:cNvPr id="33811" name="Text Box 17"/>
          <p:cNvSpPr txBox="1">
            <a:spLocks noChangeArrowheads="1"/>
          </p:cNvSpPr>
          <p:nvPr/>
        </p:nvSpPr>
        <p:spPr bwMode="auto">
          <a:xfrm>
            <a:off x="4572000" y="2819400"/>
            <a:ext cx="479425" cy="304800"/>
          </a:xfrm>
          <a:prstGeom prst="rect">
            <a:avLst/>
          </a:prstGeom>
          <a:noFill/>
          <a:ln w="12700">
            <a:noFill/>
            <a:miter lim="800000"/>
            <a:headEnd/>
            <a:tailEnd/>
          </a:ln>
        </p:spPr>
        <p:txBody>
          <a:bodyPr wrap="none">
            <a:prstTxWarp prst="textNoShape">
              <a:avLst/>
            </a:prstTxWarp>
            <a:spAutoFit/>
          </a:bodyPr>
          <a:lstStyle/>
          <a:p>
            <a:r>
              <a:rPr lang="en-US" sz="1400">
                <a:latin typeface="Arial" pitchFamily="-106" charset="0"/>
              </a:rPr>
              <a:t>500</a:t>
            </a:r>
          </a:p>
        </p:txBody>
      </p:sp>
      <p:sp>
        <p:nvSpPr>
          <p:cNvPr id="33812" name="Text Box 18"/>
          <p:cNvSpPr txBox="1">
            <a:spLocks noChangeArrowheads="1"/>
          </p:cNvSpPr>
          <p:nvPr/>
        </p:nvSpPr>
        <p:spPr bwMode="auto">
          <a:xfrm>
            <a:off x="3657600" y="2819400"/>
            <a:ext cx="381000" cy="304800"/>
          </a:xfrm>
          <a:prstGeom prst="rect">
            <a:avLst/>
          </a:prstGeom>
          <a:noFill/>
          <a:ln w="12700">
            <a:noFill/>
            <a:miter lim="800000"/>
            <a:headEnd/>
            <a:tailEnd/>
          </a:ln>
        </p:spPr>
        <p:txBody>
          <a:bodyPr wrap="none">
            <a:prstTxWarp prst="textNoShape">
              <a:avLst/>
            </a:prstTxWarp>
            <a:spAutoFit/>
          </a:bodyPr>
          <a:lstStyle/>
          <a:p>
            <a:r>
              <a:rPr lang="en-US" sz="1400">
                <a:latin typeface="Arial" pitchFamily="-106" charset="0"/>
              </a:rPr>
              <a:t>50</a:t>
            </a:r>
          </a:p>
        </p:txBody>
      </p:sp>
      <p:sp>
        <p:nvSpPr>
          <p:cNvPr id="33813" name="Text Box 19"/>
          <p:cNvSpPr txBox="1">
            <a:spLocks noChangeArrowheads="1"/>
          </p:cNvSpPr>
          <p:nvPr/>
        </p:nvSpPr>
        <p:spPr bwMode="auto">
          <a:xfrm>
            <a:off x="2667000" y="2819400"/>
            <a:ext cx="282575" cy="304800"/>
          </a:xfrm>
          <a:prstGeom prst="rect">
            <a:avLst/>
          </a:prstGeom>
          <a:noFill/>
          <a:ln w="12700">
            <a:noFill/>
            <a:miter lim="800000"/>
            <a:headEnd/>
            <a:tailEnd/>
          </a:ln>
        </p:spPr>
        <p:txBody>
          <a:bodyPr wrap="none">
            <a:prstTxWarp prst="textNoShape">
              <a:avLst/>
            </a:prstTxWarp>
            <a:spAutoFit/>
          </a:bodyPr>
          <a:lstStyle/>
          <a:p>
            <a:r>
              <a:rPr lang="en-US" sz="1400">
                <a:latin typeface="Arial" pitchFamily="-106" charset="0"/>
              </a:rPr>
              <a:t>5</a:t>
            </a:r>
          </a:p>
        </p:txBody>
      </p:sp>
      <p:sp>
        <p:nvSpPr>
          <p:cNvPr id="33814" name="AutoShape 20"/>
          <p:cNvSpPr>
            <a:spLocks noChangeArrowheads="1"/>
          </p:cNvSpPr>
          <p:nvPr/>
        </p:nvSpPr>
        <p:spPr bwMode="auto">
          <a:xfrm>
            <a:off x="3733800" y="3200400"/>
            <a:ext cx="152400" cy="228600"/>
          </a:xfrm>
          <a:prstGeom prst="can">
            <a:avLst>
              <a:gd name="adj" fmla="val 37500"/>
            </a:avLst>
          </a:prstGeom>
          <a:solidFill>
            <a:srgbClr val="FF9900"/>
          </a:solidFill>
          <a:ln w="12700">
            <a:noFill/>
            <a:round/>
            <a:headEnd/>
            <a:tailEnd/>
          </a:ln>
        </p:spPr>
        <p:txBody>
          <a:bodyPr wrap="none" anchor="ctr">
            <a:prstTxWarp prst="textNoShape">
              <a:avLst/>
            </a:prstTxWarp>
            <a:spAutoFit/>
          </a:bodyPr>
          <a:lstStyle/>
          <a:p>
            <a:endParaRPr lang="en-US"/>
          </a:p>
        </p:txBody>
      </p:sp>
      <p:sp>
        <p:nvSpPr>
          <p:cNvPr id="33815" name="AutoShape 21"/>
          <p:cNvSpPr>
            <a:spLocks noChangeArrowheads="1"/>
          </p:cNvSpPr>
          <p:nvPr/>
        </p:nvSpPr>
        <p:spPr bwMode="auto">
          <a:xfrm>
            <a:off x="3886200" y="3352800"/>
            <a:ext cx="152400" cy="228600"/>
          </a:xfrm>
          <a:prstGeom prst="can">
            <a:avLst>
              <a:gd name="adj" fmla="val 37500"/>
            </a:avLst>
          </a:prstGeom>
          <a:solidFill>
            <a:srgbClr val="FF9900"/>
          </a:solidFill>
          <a:ln w="12700">
            <a:noFill/>
            <a:round/>
            <a:headEnd/>
            <a:tailEnd/>
          </a:ln>
        </p:spPr>
        <p:txBody>
          <a:bodyPr wrap="none" anchor="ctr">
            <a:prstTxWarp prst="textNoShape">
              <a:avLst/>
            </a:prstTxWarp>
            <a:spAutoFit/>
          </a:bodyPr>
          <a:lstStyle/>
          <a:p>
            <a:endParaRPr lang="en-US"/>
          </a:p>
        </p:txBody>
      </p:sp>
      <p:sp>
        <p:nvSpPr>
          <p:cNvPr id="33816" name="AutoShape 22"/>
          <p:cNvSpPr>
            <a:spLocks noChangeArrowheads="1"/>
          </p:cNvSpPr>
          <p:nvPr/>
        </p:nvSpPr>
        <p:spPr bwMode="auto">
          <a:xfrm>
            <a:off x="4038600" y="3505200"/>
            <a:ext cx="152400" cy="228600"/>
          </a:xfrm>
          <a:prstGeom prst="can">
            <a:avLst>
              <a:gd name="adj" fmla="val 37500"/>
            </a:avLst>
          </a:prstGeom>
          <a:solidFill>
            <a:srgbClr val="FF9900"/>
          </a:solidFill>
          <a:ln w="12700">
            <a:noFill/>
            <a:round/>
            <a:headEnd/>
            <a:tailEnd/>
          </a:ln>
        </p:spPr>
        <p:txBody>
          <a:bodyPr wrap="none" anchor="ctr">
            <a:prstTxWarp prst="textNoShape">
              <a:avLst/>
            </a:prstTxWarp>
            <a:spAutoFit/>
          </a:bodyPr>
          <a:lstStyle/>
          <a:p>
            <a:endParaRPr lang="en-US"/>
          </a:p>
        </p:txBody>
      </p:sp>
      <p:sp>
        <p:nvSpPr>
          <p:cNvPr id="33817" name="AutoShape 23"/>
          <p:cNvSpPr>
            <a:spLocks noChangeArrowheads="1"/>
          </p:cNvSpPr>
          <p:nvPr/>
        </p:nvSpPr>
        <p:spPr bwMode="auto">
          <a:xfrm>
            <a:off x="4191000" y="3657600"/>
            <a:ext cx="152400" cy="228600"/>
          </a:xfrm>
          <a:prstGeom prst="can">
            <a:avLst>
              <a:gd name="adj" fmla="val 37500"/>
            </a:avLst>
          </a:prstGeom>
          <a:solidFill>
            <a:srgbClr val="FF9900"/>
          </a:solidFill>
          <a:ln w="12700">
            <a:noFill/>
            <a:round/>
            <a:headEnd/>
            <a:tailEnd/>
          </a:ln>
        </p:spPr>
        <p:txBody>
          <a:bodyPr wrap="none" anchor="ctr">
            <a:prstTxWarp prst="textNoShape">
              <a:avLst/>
            </a:prstTxWarp>
            <a:spAutoFit/>
          </a:bodyPr>
          <a:lstStyle/>
          <a:p>
            <a:endParaRPr lang="en-US"/>
          </a:p>
        </p:txBody>
      </p:sp>
      <p:sp>
        <p:nvSpPr>
          <p:cNvPr id="33818" name="AutoShape 24"/>
          <p:cNvSpPr>
            <a:spLocks noChangeArrowheads="1"/>
          </p:cNvSpPr>
          <p:nvPr/>
        </p:nvSpPr>
        <p:spPr bwMode="auto">
          <a:xfrm>
            <a:off x="3810000" y="3886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19" name="AutoShape 25"/>
          <p:cNvSpPr>
            <a:spLocks noChangeArrowheads="1"/>
          </p:cNvSpPr>
          <p:nvPr/>
        </p:nvSpPr>
        <p:spPr bwMode="auto">
          <a:xfrm>
            <a:off x="4724400" y="3505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20" name="AutoShape 26"/>
          <p:cNvSpPr>
            <a:spLocks noChangeArrowheads="1"/>
          </p:cNvSpPr>
          <p:nvPr/>
        </p:nvSpPr>
        <p:spPr bwMode="auto">
          <a:xfrm>
            <a:off x="4724400" y="3124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21" name="AutoShape 27"/>
          <p:cNvSpPr>
            <a:spLocks noChangeArrowheads="1"/>
          </p:cNvSpPr>
          <p:nvPr/>
        </p:nvSpPr>
        <p:spPr bwMode="auto">
          <a:xfrm>
            <a:off x="4724400" y="3886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22" name="AutoShape 28"/>
          <p:cNvSpPr>
            <a:spLocks noChangeArrowheads="1"/>
          </p:cNvSpPr>
          <p:nvPr/>
        </p:nvSpPr>
        <p:spPr bwMode="auto">
          <a:xfrm>
            <a:off x="5562600" y="3124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23" name="AutoShape 29"/>
          <p:cNvSpPr>
            <a:spLocks noChangeArrowheads="1"/>
          </p:cNvSpPr>
          <p:nvPr/>
        </p:nvSpPr>
        <p:spPr bwMode="auto">
          <a:xfrm>
            <a:off x="6248400" y="3505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24" name="AutoShape 30"/>
          <p:cNvSpPr>
            <a:spLocks noChangeArrowheads="1"/>
          </p:cNvSpPr>
          <p:nvPr/>
        </p:nvSpPr>
        <p:spPr bwMode="auto">
          <a:xfrm>
            <a:off x="5410200" y="3505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25" name="AutoShape 31"/>
          <p:cNvSpPr>
            <a:spLocks noChangeArrowheads="1"/>
          </p:cNvSpPr>
          <p:nvPr/>
        </p:nvSpPr>
        <p:spPr bwMode="auto">
          <a:xfrm>
            <a:off x="6553200" y="3124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26" name="AutoShape 32"/>
          <p:cNvSpPr>
            <a:spLocks noChangeArrowheads="1"/>
          </p:cNvSpPr>
          <p:nvPr/>
        </p:nvSpPr>
        <p:spPr bwMode="auto">
          <a:xfrm>
            <a:off x="5715000" y="3505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27" name="AutoShape 33"/>
          <p:cNvSpPr>
            <a:spLocks noChangeArrowheads="1"/>
          </p:cNvSpPr>
          <p:nvPr/>
        </p:nvSpPr>
        <p:spPr bwMode="auto">
          <a:xfrm>
            <a:off x="6553200" y="3505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28" name="AutoShape 34"/>
          <p:cNvSpPr>
            <a:spLocks noChangeArrowheads="1"/>
          </p:cNvSpPr>
          <p:nvPr/>
        </p:nvSpPr>
        <p:spPr bwMode="auto">
          <a:xfrm>
            <a:off x="6858000" y="3505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29" name="AutoShape 35"/>
          <p:cNvSpPr>
            <a:spLocks noChangeArrowheads="1"/>
          </p:cNvSpPr>
          <p:nvPr/>
        </p:nvSpPr>
        <p:spPr bwMode="auto">
          <a:xfrm>
            <a:off x="6096000" y="39624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30" name="AutoShape 36"/>
          <p:cNvSpPr>
            <a:spLocks noChangeArrowheads="1"/>
          </p:cNvSpPr>
          <p:nvPr/>
        </p:nvSpPr>
        <p:spPr bwMode="auto">
          <a:xfrm>
            <a:off x="6324600" y="39624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31" name="AutoShape 37"/>
          <p:cNvSpPr>
            <a:spLocks noChangeArrowheads="1"/>
          </p:cNvSpPr>
          <p:nvPr/>
        </p:nvSpPr>
        <p:spPr bwMode="auto">
          <a:xfrm>
            <a:off x="6781800" y="3886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32" name="AutoShape 38"/>
          <p:cNvSpPr>
            <a:spLocks noChangeArrowheads="1"/>
          </p:cNvSpPr>
          <p:nvPr/>
        </p:nvSpPr>
        <p:spPr bwMode="auto">
          <a:xfrm>
            <a:off x="7086600" y="3886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33" name="AutoShape 39"/>
          <p:cNvSpPr>
            <a:spLocks noChangeArrowheads="1"/>
          </p:cNvSpPr>
          <p:nvPr/>
        </p:nvSpPr>
        <p:spPr bwMode="auto">
          <a:xfrm>
            <a:off x="6934200" y="4267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34" name="AutoShape 40"/>
          <p:cNvSpPr>
            <a:spLocks noChangeArrowheads="1"/>
          </p:cNvSpPr>
          <p:nvPr/>
        </p:nvSpPr>
        <p:spPr bwMode="auto">
          <a:xfrm>
            <a:off x="7162800" y="4267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35" name="AutoShape 41"/>
          <p:cNvSpPr>
            <a:spLocks noChangeArrowheads="1"/>
          </p:cNvSpPr>
          <p:nvPr/>
        </p:nvSpPr>
        <p:spPr bwMode="auto">
          <a:xfrm>
            <a:off x="7391400" y="4267200"/>
            <a:ext cx="228600" cy="304800"/>
          </a:xfrm>
          <a:prstGeom prst="cube">
            <a:avLst>
              <a:gd name="adj" fmla="val 25000"/>
            </a:avLst>
          </a:prstGeom>
          <a:solidFill>
            <a:schemeClr val="folHlink"/>
          </a:solidFill>
          <a:ln w="12700">
            <a:noFill/>
            <a:miter lim="800000"/>
            <a:headEnd/>
            <a:tailEnd/>
          </a:ln>
        </p:spPr>
        <p:txBody>
          <a:bodyPr wrap="none" anchor="ctr">
            <a:prstTxWarp prst="textNoShape">
              <a:avLst/>
            </a:prstTxWarp>
            <a:spAutoFit/>
          </a:bodyPr>
          <a:lstStyle/>
          <a:p>
            <a:endParaRPr lang="en-US"/>
          </a:p>
        </p:txBody>
      </p:sp>
      <p:sp>
        <p:nvSpPr>
          <p:cNvPr id="33836" name="Text Box 42"/>
          <p:cNvSpPr txBox="1">
            <a:spLocks noChangeArrowheads="1"/>
          </p:cNvSpPr>
          <p:nvPr/>
        </p:nvSpPr>
        <p:spPr bwMode="auto">
          <a:xfrm>
            <a:off x="2286000" y="3352800"/>
            <a:ext cx="914400" cy="396875"/>
          </a:xfrm>
          <a:prstGeom prst="rect">
            <a:avLst/>
          </a:prstGeom>
          <a:noFill/>
          <a:ln w="12700">
            <a:noFill/>
            <a:miter lim="800000"/>
            <a:headEnd/>
            <a:tailEnd/>
          </a:ln>
        </p:spPr>
        <p:txBody>
          <a:bodyPr>
            <a:prstTxWarp prst="textNoShape">
              <a:avLst/>
            </a:prstTxWarp>
            <a:spAutoFit/>
          </a:bodyPr>
          <a:lstStyle/>
          <a:p>
            <a:pPr>
              <a:spcBef>
                <a:spcPct val="50000"/>
              </a:spcBef>
            </a:pPr>
            <a:r>
              <a:rPr lang="en-US" sz="2000">
                <a:latin typeface="Arial" pitchFamily="-106" charset="0"/>
              </a:rPr>
              <a:t>TTree</a:t>
            </a:r>
          </a:p>
        </p:txBody>
      </p:sp>
      <p:sp>
        <p:nvSpPr>
          <p:cNvPr id="33837" name="Text Box 43"/>
          <p:cNvSpPr txBox="1">
            <a:spLocks noChangeArrowheads="1"/>
          </p:cNvSpPr>
          <p:nvPr/>
        </p:nvSpPr>
        <p:spPr bwMode="auto">
          <a:xfrm>
            <a:off x="2362200" y="3810000"/>
            <a:ext cx="1066800" cy="396875"/>
          </a:xfrm>
          <a:prstGeom prst="rect">
            <a:avLst/>
          </a:prstGeom>
          <a:noFill/>
          <a:ln w="12700">
            <a:noFill/>
            <a:miter lim="800000"/>
            <a:headEnd/>
            <a:tailEnd/>
          </a:ln>
        </p:spPr>
        <p:txBody>
          <a:bodyPr>
            <a:prstTxWarp prst="textNoShape">
              <a:avLst/>
            </a:prstTxWarp>
            <a:spAutoFit/>
          </a:bodyPr>
          <a:lstStyle/>
          <a:p>
            <a:pPr>
              <a:spcBef>
                <a:spcPct val="50000"/>
              </a:spcBef>
            </a:pPr>
            <a:r>
              <a:rPr lang="en-US" sz="2000">
                <a:latin typeface="Arial" pitchFamily="-106" charset="0"/>
              </a:rPr>
              <a:t>TChain</a:t>
            </a:r>
          </a:p>
        </p:txBody>
      </p:sp>
      <p:sp>
        <p:nvSpPr>
          <p:cNvPr id="33838" name="Line 44"/>
          <p:cNvSpPr>
            <a:spLocks noChangeShapeType="1"/>
          </p:cNvSpPr>
          <p:nvPr/>
        </p:nvSpPr>
        <p:spPr bwMode="auto">
          <a:xfrm flipV="1">
            <a:off x="3124200" y="3352800"/>
            <a:ext cx="533400" cy="152400"/>
          </a:xfrm>
          <a:prstGeom prst="line">
            <a:avLst/>
          </a:prstGeom>
          <a:noFill/>
          <a:ln w="38100">
            <a:solidFill>
              <a:schemeClr val="tx1"/>
            </a:solidFill>
            <a:round/>
            <a:headEnd/>
            <a:tailEnd type="triangle" w="med" len="med"/>
          </a:ln>
        </p:spPr>
        <p:txBody>
          <a:bodyPr>
            <a:prstTxWarp prst="textNoShape">
              <a:avLst/>
            </a:prstTxWarp>
            <a:spAutoFit/>
          </a:bodyPr>
          <a:lstStyle/>
          <a:p>
            <a:endParaRPr lang="en-US"/>
          </a:p>
        </p:txBody>
      </p:sp>
      <p:sp>
        <p:nvSpPr>
          <p:cNvPr id="33839" name="Line 45"/>
          <p:cNvSpPr>
            <a:spLocks noChangeShapeType="1"/>
          </p:cNvSpPr>
          <p:nvPr/>
        </p:nvSpPr>
        <p:spPr bwMode="auto">
          <a:xfrm>
            <a:off x="3276600" y="4038600"/>
            <a:ext cx="457200" cy="0"/>
          </a:xfrm>
          <a:prstGeom prst="line">
            <a:avLst/>
          </a:prstGeom>
          <a:noFill/>
          <a:ln w="38100">
            <a:solidFill>
              <a:schemeClr val="tx1"/>
            </a:solidFill>
            <a:round/>
            <a:headEnd/>
            <a:tailEnd type="triangle" w="med" len="med"/>
          </a:ln>
        </p:spPr>
        <p:txBody>
          <a:bodyPr>
            <a:prstTxWarp prst="textNoShape">
              <a:avLst/>
            </a:prstTxWarp>
            <a:spAutoFit/>
          </a:bodyPr>
          <a:lstStyle/>
          <a:p>
            <a:endParaRPr lang="en-US"/>
          </a:p>
        </p:txBody>
      </p:sp>
      <p:sp>
        <p:nvSpPr>
          <p:cNvPr id="33840" name="Text Box 46"/>
          <p:cNvSpPr txBox="1">
            <a:spLocks noChangeArrowheads="1"/>
          </p:cNvSpPr>
          <p:nvPr/>
        </p:nvSpPr>
        <p:spPr bwMode="auto">
          <a:xfrm>
            <a:off x="914400" y="5105400"/>
            <a:ext cx="6096000" cy="396875"/>
          </a:xfrm>
          <a:prstGeom prst="rect">
            <a:avLst/>
          </a:prstGeom>
          <a:noFill/>
          <a:ln w="12700">
            <a:noFill/>
            <a:miter lim="800000"/>
            <a:headEnd/>
            <a:tailEnd/>
          </a:ln>
        </p:spPr>
        <p:txBody>
          <a:bodyPr>
            <a:prstTxWarp prst="textNoShape">
              <a:avLst/>
            </a:prstTxWarp>
            <a:spAutoFit/>
          </a:bodyPr>
          <a:lstStyle/>
          <a:p>
            <a:pPr>
              <a:spcBef>
                <a:spcPct val="50000"/>
              </a:spcBef>
            </a:pPr>
            <a:r>
              <a:rPr lang="en-US" sz="2000">
                <a:latin typeface="Arial" pitchFamily="-106" charset="0"/>
              </a:rPr>
              <a:t>A TChain is a collection of TTrees or/and TChains</a:t>
            </a:r>
          </a:p>
        </p:txBody>
      </p:sp>
      <p:sp>
        <p:nvSpPr>
          <p:cNvPr id="33841" name="Text Box 47"/>
          <p:cNvSpPr txBox="1">
            <a:spLocks noChangeArrowheads="1"/>
          </p:cNvSpPr>
          <p:nvPr/>
        </p:nvSpPr>
        <p:spPr bwMode="auto">
          <a:xfrm>
            <a:off x="914400" y="4572000"/>
            <a:ext cx="6096000" cy="396875"/>
          </a:xfrm>
          <a:prstGeom prst="rect">
            <a:avLst/>
          </a:prstGeom>
          <a:noFill/>
          <a:ln w="12700">
            <a:noFill/>
            <a:miter lim="800000"/>
            <a:headEnd/>
            <a:tailEnd/>
          </a:ln>
        </p:spPr>
        <p:txBody>
          <a:bodyPr>
            <a:prstTxWarp prst="textNoShape">
              <a:avLst/>
            </a:prstTxWarp>
            <a:spAutoFit/>
          </a:bodyPr>
          <a:lstStyle/>
          <a:p>
            <a:pPr>
              <a:spcBef>
                <a:spcPct val="50000"/>
              </a:spcBef>
            </a:pPr>
            <a:r>
              <a:rPr lang="en-US" sz="2000">
                <a:latin typeface="Arial" pitchFamily="-106" charset="0"/>
              </a:rPr>
              <a:t>A TFile typically contains 1 TTree</a:t>
            </a:r>
          </a:p>
        </p:txBody>
      </p:sp>
      <p:sp>
        <p:nvSpPr>
          <p:cNvPr id="33842" name="Text Box 48"/>
          <p:cNvSpPr txBox="1">
            <a:spLocks noChangeArrowheads="1"/>
          </p:cNvSpPr>
          <p:nvPr/>
        </p:nvSpPr>
        <p:spPr bwMode="auto">
          <a:xfrm>
            <a:off x="914400" y="5638800"/>
            <a:ext cx="8001000" cy="396875"/>
          </a:xfrm>
          <a:prstGeom prst="rect">
            <a:avLst/>
          </a:prstGeom>
          <a:noFill/>
          <a:ln w="12700">
            <a:noFill/>
            <a:miter lim="800000"/>
            <a:headEnd/>
            <a:tailEnd/>
          </a:ln>
        </p:spPr>
        <p:txBody>
          <a:bodyPr>
            <a:prstTxWarp prst="textNoShape">
              <a:avLst/>
            </a:prstTxWarp>
            <a:spAutoFit/>
          </a:bodyPr>
          <a:lstStyle/>
          <a:p>
            <a:pPr>
              <a:spcBef>
                <a:spcPct val="50000"/>
              </a:spcBef>
            </a:pPr>
            <a:r>
              <a:rPr lang="en-US" sz="2000">
                <a:latin typeface="Arial" pitchFamily="-106" charset="0"/>
              </a:rPr>
              <a:t>A TChain is typically the result of a query to the file catalogue</a:t>
            </a:r>
          </a:p>
        </p:txBody>
      </p:sp>
      <p:cxnSp>
        <p:nvCxnSpPr>
          <p:cNvPr id="33843" name="AutoShape 49"/>
          <p:cNvCxnSpPr>
            <a:cxnSpLocks noChangeShapeType="1"/>
            <a:stCxn id="33818" idx="1"/>
          </p:cNvCxnSpPr>
          <p:nvPr/>
        </p:nvCxnSpPr>
        <p:spPr bwMode="auto">
          <a:xfrm flipH="1" flipV="1">
            <a:off x="3810000" y="3429000"/>
            <a:ext cx="85725" cy="514350"/>
          </a:xfrm>
          <a:prstGeom prst="straightConnector1">
            <a:avLst/>
          </a:prstGeom>
          <a:noFill/>
          <a:ln w="12700">
            <a:solidFill>
              <a:schemeClr val="tx1"/>
            </a:solidFill>
            <a:round/>
            <a:headEnd/>
            <a:tailEnd type="triangle" w="med" len="med"/>
          </a:ln>
        </p:spPr>
      </p:cxnSp>
      <p:cxnSp>
        <p:nvCxnSpPr>
          <p:cNvPr id="33844" name="AutoShape 50"/>
          <p:cNvCxnSpPr>
            <a:cxnSpLocks noChangeShapeType="1"/>
            <a:stCxn id="33818" idx="1"/>
            <a:endCxn id="33815" idx="3"/>
          </p:cNvCxnSpPr>
          <p:nvPr/>
        </p:nvCxnSpPr>
        <p:spPr bwMode="auto">
          <a:xfrm flipV="1">
            <a:off x="3895725" y="3581400"/>
            <a:ext cx="66675" cy="361950"/>
          </a:xfrm>
          <a:prstGeom prst="straightConnector1">
            <a:avLst/>
          </a:prstGeom>
          <a:noFill/>
          <a:ln w="12700">
            <a:solidFill>
              <a:schemeClr val="tx1"/>
            </a:solidFill>
            <a:round/>
            <a:headEnd/>
            <a:tailEnd type="triangle" w="med" len="med"/>
          </a:ln>
        </p:spPr>
      </p:cxnSp>
      <p:cxnSp>
        <p:nvCxnSpPr>
          <p:cNvPr id="33845" name="AutoShape 51"/>
          <p:cNvCxnSpPr>
            <a:cxnSpLocks noChangeShapeType="1"/>
            <a:stCxn id="33818" idx="1"/>
            <a:endCxn id="33816" idx="3"/>
          </p:cNvCxnSpPr>
          <p:nvPr/>
        </p:nvCxnSpPr>
        <p:spPr bwMode="auto">
          <a:xfrm flipV="1">
            <a:off x="3895725" y="3733800"/>
            <a:ext cx="219075" cy="209550"/>
          </a:xfrm>
          <a:prstGeom prst="straightConnector1">
            <a:avLst/>
          </a:prstGeom>
          <a:noFill/>
          <a:ln w="12700">
            <a:solidFill>
              <a:schemeClr val="tx1"/>
            </a:solidFill>
            <a:round/>
            <a:headEnd/>
            <a:tailEnd type="triangle" w="med" len="med"/>
          </a:ln>
        </p:spPr>
      </p:cxnSp>
      <p:cxnSp>
        <p:nvCxnSpPr>
          <p:cNvPr id="33846" name="AutoShape 52"/>
          <p:cNvCxnSpPr>
            <a:cxnSpLocks noChangeShapeType="1"/>
            <a:stCxn id="33818" idx="1"/>
            <a:endCxn id="33817" idx="3"/>
          </p:cNvCxnSpPr>
          <p:nvPr/>
        </p:nvCxnSpPr>
        <p:spPr bwMode="auto">
          <a:xfrm flipV="1">
            <a:off x="3895725" y="3886200"/>
            <a:ext cx="371475" cy="57150"/>
          </a:xfrm>
          <a:prstGeom prst="straightConnector1">
            <a:avLst/>
          </a:prstGeom>
          <a:noFill/>
          <a:ln w="12700">
            <a:solidFill>
              <a:schemeClr val="tx1"/>
            </a:solidFill>
            <a:round/>
            <a:headEnd/>
            <a:tailEnd type="triangle" w="med" len="med"/>
          </a:ln>
        </p:spPr>
      </p:cxnSp>
      <p:sp>
        <p:nvSpPr>
          <p:cNvPr id="56" name="Slide Number Placeholder 55"/>
          <p:cNvSpPr>
            <a:spLocks noGrp="1"/>
          </p:cNvSpPr>
          <p:nvPr>
            <p:ph type="sldNum" sz="quarter" idx="12"/>
          </p:nvPr>
        </p:nvSpPr>
        <p:spPr/>
        <p:txBody>
          <a:bodyPr/>
          <a:lstStyle/>
          <a:p>
            <a:fld id="{C52758FE-4A5D-6447-9AC2-D9EC95CA39D2}" type="slidenum">
              <a:rPr lang="en-US" smtClean="0"/>
              <a:pPr/>
              <a:t>61</a:t>
            </a:fld>
            <a:endParaRPr lang="en-US"/>
          </a:p>
        </p:txBody>
      </p:sp>
      <p:sp>
        <p:nvSpPr>
          <p:cNvPr id="57" name="Footer Placeholder 56"/>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Queries to the data base</a:t>
            </a:r>
            <a:endParaRPr lang="en-US" dirty="0"/>
          </a:p>
        </p:txBody>
      </p:sp>
      <p:sp>
        <p:nvSpPr>
          <p:cNvPr id="3" name="Content Placeholder 2"/>
          <p:cNvSpPr>
            <a:spLocks noGrp="1"/>
          </p:cNvSpPr>
          <p:nvPr>
            <p:ph idx="1"/>
          </p:nvPr>
        </p:nvSpPr>
        <p:spPr/>
        <p:txBody>
          <a:bodyPr/>
          <a:lstStyle/>
          <a:p>
            <a:r>
              <a:rPr lang="en-US" dirty="0" smtClean="0"/>
              <a:t>via the GUI (</a:t>
            </a:r>
            <a:r>
              <a:rPr lang="en-US" dirty="0" err="1" smtClean="0">
                <a:solidFill>
                  <a:srgbClr val="F19B9B"/>
                </a:solidFill>
              </a:rPr>
              <a:t>TBrowser</a:t>
            </a:r>
            <a:r>
              <a:rPr lang="en-US" dirty="0" smtClean="0">
                <a:solidFill>
                  <a:srgbClr val="F19B9B"/>
                </a:solidFill>
              </a:rPr>
              <a:t> </a:t>
            </a:r>
            <a:r>
              <a:rPr lang="en-US" dirty="0" smtClean="0"/>
              <a:t>of </a:t>
            </a:r>
            <a:r>
              <a:rPr lang="en-US" dirty="0" err="1" smtClean="0">
                <a:solidFill>
                  <a:srgbClr val="F19B9B"/>
                </a:solidFill>
              </a:rPr>
              <a:t>TTreeViewer</a:t>
            </a:r>
            <a:r>
              <a:rPr lang="en-US" dirty="0" smtClean="0"/>
              <a:t>)</a:t>
            </a:r>
          </a:p>
          <a:p>
            <a:r>
              <a:rPr lang="en-US" dirty="0" smtClean="0"/>
              <a:t>via a CINT command or a script</a:t>
            </a:r>
          </a:p>
          <a:p>
            <a:pPr lvl="1"/>
            <a:r>
              <a:rPr lang="en-US" dirty="0" err="1" smtClean="0">
                <a:solidFill>
                  <a:schemeClr val="accent1"/>
                </a:solidFill>
              </a:rPr>
              <a:t>tree.Draw(“x”,”y</a:t>
            </a:r>
            <a:r>
              <a:rPr lang="en-US" dirty="0" smtClean="0">
                <a:solidFill>
                  <a:schemeClr val="accent1"/>
                </a:solidFill>
              </a:rPr>
              <a:t>&lt;0 &amp;&amp; </a:t>
            </a:r>
            <a:r>
              <a:rPr lang="en-US" dirty="0" err="1" smtClean="0">
                <a:solidFill>
                  <a:schemeClr val="accent1"/>
                </a:solidFill>
              </a:rPr>
              <a:t>sqrt(z</a:t>
            </a:r>
            <a:r>
              <a:rPr lang="en-US" dirty="0" smtClean="0">
                <a:solidFill>
                  <a:schemeClr val="accent1"/>
                </a:solidFill>
              </a:rPr>
              <a:t>)&gt;6”);</a:t>
            </a:r>
          </a:p>
          <a:p>
            <a:pPr lvl="1"/>
            <a:r>
              <a:rPr lang="en-US" dirty="0" err="1" smtClean="0">
                <a:solidFill>
                  <a:srgbClr val="F2D908"/>
                </a:solidFill>
              </a:rPr>
              <a:t>tree.Process(“myscript.C</a:t>
            </a:r>
            <a:r>
              <a:rPr lang="en-US" dirty="0" smtClean="0">
                <a:solidFill>
                  <a:srgbClr val="F2D908"/>
                </a:solidFill>
              </a:rPr>
              <a:t>”);</a:t>
            </a:r>
          </a:p>
          <a:p>
            <a:r>
              <a:rPr lang="en-US" dirty="0" smtClean="0"/>
              <a:t>via compiled code</a:t>
            </a:r>
          </a:p>
          <a:p>
            <a:pPr lvl="1"/>
            <a:r>
              <a:rPr lang="en-US" dirty="0" err="1" smtClean="0">
                <a:solidFill>
                  <a:srgbClr val="F2D908"/>
                </a:solidFill>
              </a:rPr>
              <a:t>chain.Process(“myselector.C</a:t>
            </a:r>
            <a:r>
              <a:rPr lang="en-US" dirty="0" smtClean="0">
                <a:solidFill>
                  <a:srgbClr val="F2D908"/>
                </a:solidFill>
              </a:rPr>
              <a:t>+”);</a:t>
            </a:r>
          </a:p>
          <a:p>
            <a:r>
              <a:rPr lang="en-US" dirty="0" smtClean="0"/>
              <a:t>in parallel with </a:t>
            </a:r>
            <a:r>
              <a:rPr lang="en-US" dirty="0" smtClean="0">
                <a:solidFill>
                  <a:srgbClr val="F19B9B"/>
                </a:solidFill>
              </a:rPr>
              <a:t>PROOF</a:t>
            </a:r>
            <a:endParaRPr lang="en-US" dirty="0">
              <a:solidFill>
                <a:srgbClr val="F19B9B"/>
              </a:solidFill>
            </a:endParaRPr>
          </a:p>
        </p:txBody>
      </p:sp>
      <p:sp>
        <p:nvSpPr>
          <p:cNvPr id="4" name="Date Placeholder 3"/>
          <p:cNvSpPr>
            <a:spLocks noGrp="1"/>
          </p:cNvSpPr>
          <p:nvPr>
            <p:ph type="dt" sz="half" idx="10"/>
          </p:nvPr>
        </p:nvSpPr>
        <p:spPr/>
        <p:txBody>
          <a:bodyPr/>
          <a:lstStyle/>
          <a:p>
            <a:r>
              <a:rPr lang="en-US" smtClean="0"/>
              <a:t>4 May</a:t>
            </a:r>
            <a:endParaRPr lang="en-US"/>
          </a:p>
        </p:txBody>
      </p:sp>
      <p:sp>
        <p:nvSpPr>
          <p:cNvPr id="5" name="Footer Placeholder 4"/>
          <p:cNvSpPr>
            <a:spLocks noGrp="1"/>
          </p:cNvSpPr>
          <p:nvPr>
            <p:ph type="ftr" sz="quarter" idx="11"/>
          </p:nvPr>
        </p:nvSpPr>
        <p:spPr/>
        <p:txBody>
          <a:bodyPr/>
          <a:lstStyle/>
          <a:p>
            <a:r>
              <a:rPr lang="en-US" smtClean="0"/>
              <a:t>Rene Brun: Introduction to ROOT at ITER</a:t>
            </a:r>
            <a:endParaRPr lang="en-US"/>
          </a:p>
        </p:txBody>
      </p:sp>
      <p:sp>
        <p:nvSpPr>
          <p:cNvPr id="6" name="Slide Number Placeholder 5"/>
          <p:cNvSpPr>
            <a:spLocks noGrp="1"/>
          </p:cNvSpPr>
          <p:nvPr>
            <p:ph type="sldNum" sz="quarter" idx="12"/>
          </p:nvPr>
        </p:nvSpPr>
        <p:spPr/>
        <p:txBody>
          <a:bodyPr/>
          <a:lstStyle/>
          <a:p>
            <a:fld id="{C52758FE-4A5D-6447-9AC2-D9EC95CA39D2}"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3330" name="Rectangle 2"/>
          <p:cNvSpPr>
            <a:spLocks noGrp="1" noChangeArrowheads="1"/>
          </p:cNvSpPr>
          <p:nvPr>
            <p:ph type="ctrTitle"/>
          </p:nvPr>
        </p:nvSpPr>
        <p:spPr/>
        <p:txBody>
          <a:bodyPr/>
          <a:lstStyle/>
          <a:p>
            <a:r>
              <a:rPr lang="en-US"/>
              <a:t>PROOF and GRID(s) interface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0" name="Date Placeholder 3"/>
          <p:cNvSpPr>
            <a:spLocks noGrp="1"/>
          </p:cNvSpPr>
          <p:nvPr>
            <p:ph type="dt" sz="half" idx="10"/>
          </p:nvPr>
        </p:nvSpPr>
        <p:spPr/>
        <p:txBody>
          <a:bodyPr/>
          <a:lstStyle/>
          <a:p>
            <a:r>
              <a:rPr lang="en-US" smtClean="0"/>
              <a:t>4 May</a:t>
            </a:r>
            <a:endParaRPr lang="en-US"/>
          </a:p>
        </p:txBody>
      </p:sp>
      <p:sp>
        <p:nvSpPr>
          <p:cNvPr id="831490" name="Rectangle 2"/>
          <p:cNvSpPr>
            <a:spLocks noGrp="1" noChangeArrowheads="1"/>
          </p:cNvSpPr>
          <p:nvPr>
            <p:ph type="title"/>
          </p:nvPr>
        </p:nvSpPr>
        <p:spPr>
          <a:xfrm>
            <a:off x="779462" y="107577"/>
            <a:ext cx="7581901" cy="1343972"/>
          </a:xfrm>
        </p:spPr>
        <p:txBody>
          <a:bodyPr/>
          <a:lstStyle/>
          <a:p>
            <a:r>
              <a:rPr lang="en-US" dirty="0" smtClean="0"/>
              <a:t>Parallelism everywhere</a:t>
            </a:r>
            <a:endParaRPr lang="en-US" dirty="0"/>
          </a:p>
        </p:txBody>
      </p:sp>
      <p:sp>
        <p:nvSpPr>
          <p:cNvPr id="831491" name="Rectangle 3"/>
          <p:cNvSpPr>
            <a:spLocks noGrp="1" noChangeArrowheads="1"/>
          </p:cNvSpPr>
          <p:nvPr>
            <p:ph type="body" idx="1"/>
          </p:nvPr>
        </p:nvSpPr>
        <p:spPr>
          <a:xfrm>
            <a:off x="762000" y="1600200"/>
            <a:ext cx="6282428" cy="685800"/>
          </a:xfrm>
        </p:spPr>
        <p:txBody>
          <a:bodyPr>
            <a:normAutofit fontScale="92500"/>
          </a:bodyPr>
          <a:lstStyle/>
          <a:p>
            <a:r>
              <a:rPr lang="en-US" dirty="0"/>
              <a:t>What about this picture in</a:t>
            </a:r>
            <a:r>
              <a:rPr lang="en-US" dirty="0" smtClean="0"/>
              <a:t> the very near future?</a:t>
            </a:r>
            <a:endParaRPr lang="en-US" dirty="0"/>
          </a:p>
          <a:p>
            <a:endParaRPr lang="en-US" dirty="0"/>
          </a:p>
        </p:txBody>
      </p:sp>
      <p:pic>
        <p:nvPicPr>
          <p:cNvPr id="831492" name="Picture 4"/>
          <p:cNvPicPr>
            <a:picLocks noChangeAspect="1" noChangeArrowheads="1"/>
          </p:cNvPicPr>
          <p:nvPr/>
        </p:nvPicPr>
        <p:blipFill>
          <a:blip r:embed="rId2"/>
          <a:srcRect/>
          <a:stretch>
            <a:fillRect/>
          </a:stretch>
        </p:blipFill>
        <p:spPr bwMode="auto">
          <a:xfrm>
            <a:off x="762000" y="3886200"/>
            <a:ext cx="989013" cy="858838"/>
          </a:xfrm>
          <a:prstGeom prst="rect">
            <a:avLst/>
          </a:prstGeom>
          <a:noFill/>
        </p:spPr>
      </p:pic>
      <p:grpSp>
        <p:nvGrpSpPr>
          <p:cNvPr id="2" name="Group 5"/>
          <p:cNvGrpSpPr>
            <a:grpSpLocks/>
          </p:cNvGrpSpPr>
          <p:nvPr/>
        </p:nvGrpSpPr>
        <p:grpSpPr bwMode="auto">
          <a:xfrm>
            <a:off x="3429000" y="2895600"/>
            <a:ext cx="1600200" cy="1295400"/>
            <a:chOff x="4476" y="1068"/>
            <a:chExt cx="1310" cy="907"/>
          </a:xfrm>
        </p:grpSpPr>
        <p:sp>
          <p:nvSpPr>
            <p:cNvPr id="831494" name="Line 6"/>
            <p:cNvSpPr>
              <a:spLocks noChangeShapeType="1"/>
            </p:cNvSpPr>
            <p:nvPr/>
          </p:nvSpPr>
          <p:spPr bwMode="auto">
            <a:xfrm>
              <a:off x="4481" y="1176"/>
              <a:ext cx="1"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495" name="Line 7"/>
            <p:cNvSpPr>
              <a:spLocks noChangeAspect="1" noChangeShapeType="1"/>
            </p:cNvSpPr>
            <p:nvPr/>
          </p:nvSpPr>
          <p:spPr bwMode="auto">
            <a:xfrm>
              <a:off x="4491" y="1508"/>
              <a:ext cx="127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496" name="Line 8"/>
            <p:cNvSpPr>
              <a:spLocks noChangeAspect="1" noChangeShapeType="1"/>
            </p:cNvSpPr>
            <p:nvPr/>
          </p:nvSpPr>
          <p:spPr bwMode="auto">
            <a:xfrm>
              <a:off x="4476" y="1746"/>
              <a:ext cx="1295"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3" name="Group 9"/>
            <p:cNvGrpSpPr>
              <a:grpSpLocks/>
            </p:cNvGrpSpPr>
            <p:nvPr/>
          </p:nvGrpSpPr>
          <p:grpSpPr bwMode="auto">
            <a:xfrm>
              <a:off x="4492" y="1520"/>
              <a:ext cx="493" cy="204"/>
              <a:chOff x="818" y="3258"/>
              <a:chExt cx="909" cy="385"/>
            </a:xfrm>
          </p:grpSpPr>
          <p:pic>
            <p:nvPicPr>
              <p:cNvPr id="831498" name="Picture 10"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499" name="Picture 11"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500" name="Picture 12"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501" name="Picture 13"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502" name="Picture 14"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4" name="Group 15"/>
            <p:cNvGrpSpPr>
              <a:grpSpLocks/>
            </p:cNvGrpSpPr>
            <p:nvPr/>
          </p:nvGrpSpPr>
          <p:grpSpPr bwMode="auto">
            <a:xfrm>
              <a:off x="4983" y="1520"/>
              <a:ext cx="493" cy="204"/>
              <a:chOff x="818" y="3258"/>
              <a:chExt cx="909" cy="385"/>
            </a:xfrm>
          </p:grpSpPr>
          <p:pic>
            <p:nvPicPr>
              <p:cNvPr id="831504" name="Picture 16"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505" name="Picture 17"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506" name="Picture 18"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507" name="Picture 19"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508" name="Picture 20"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509" name="Picture 21" descr="P1310015"/>
            <p:cNvPicPr>
              <a:picLocks noChangeAspect="1" noChangeArrowheads="1"/>
            </p:cNvPicPr>
            <p:nvPr/>
          </p:nvPicPr>
          <p:blipFill>
            <a:blip r:embed="rId3"/>
            <a:srcRect l="60672" t="15649" r="32248" b="65819"/>
            <a:stretch>
              <a:fillRect/>
            </a:stretch>
          </p:blipFill>
          <p:spPr bwMode="auto">
            <a:xfrm>
              <a:off x="5476" y="1520"/>
              <a:ext cx="100" cy="204"/>
            </a:xfrm>
            <a:prstGeom prst="rect">
              <a:avLst/>
            </a:prstGeom>
            <a:noFill/>
          </p:spPr>
        </p:pic>
        <p:pic>
          <p:nvPicPr>
            <p:cNvPr id="831510" name="Picture 22" descr="P1310015"/>
            <p:cNvPicPr>
              <a:picLocks noChangeAspect="1" noChangeArrowheads="1"/>
            </p:cNvPicPr>
            <p:nvPr/>
          </p:nvPicPr>
          <p:blipFill>
            <a:blip r:embed="rId3"/>
            <a:srcRect l="60672" t="15649" r="32248" b="65819"/>
            <a:stretch>
              <a:fillRect/>
            </a:stretch>
          </p:blipFill>
          <p:spPr bwMode="auto">
            <a:xfrm>
              <a:off x="5570" y="1520"/>
              <a:ext cx="100" cy="204"/>
            </a:xfrm>
            <a:prstGeom prst="rect">
              <a:avLst/>
            </a:prstGeom>
            <a:noFill/>
          </p:spPr>
        </p:pic>
        <p:pic>
          <p:nvPicPr>
            <p:cNvPr id="831511" name="Picture 23" descr="P1310015"/>
            <p:cNvPicPr>
              <a:picLocks noChangeAspect="1" noChangeArrowheads="1"/>
            </p:cNvPicPr>
            <p:nvPr/>
          </p:nvPicPr>
          <p:blipFill>
            <a:blip r:embed="rId3"/>
            <a:srcRect l="60672" t="15649" r="32248" b="65819"/>
            <a:stretch>
              <a:fillRect/>
            </a:stretch>
          </p:blipFill>
          <p:spPr bwMode="auto">
            <a:xfrm>
              <a:off x="5670" y="1520"/>
              <a:ext cx="100" cy="204"/>
            </a:xfrm>
            <a:prstGeom prst="rect">
              <a:avLst/>
            </a:prstGeom>
            <a:noFill/>
          </p:spPr>
        </p:pic>
        <p:grpSp>
          <p:nvGrpSpPr>
            <p:cNvPr id="5" name="Group 24"/>
            <p:cNvGrpSpPr>
              <a:grpSpLocks/>
            </p:cNvGrpSpPr>
            <p:nvPr/>
          </p:nvGrpSpPr>
          <p:grpSpPr bwMode="auto">
            <a:xfrm>
              <a:off x="4488" y="1295"/>
              <a:ext cx="493" cy="205"/>
              <a:chOff x="818" y="3258"/>
              <a:chExt cx="909" cy="385"/>
            </a:xfrm>
          </p:grpSpPr>
          <p:pic>
            <p:nvPicPr>
              <p:cNvPr id="831513" name="Picture 25"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514" name="Picture 26"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515" name="Picture 27"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516" name="Picture 28"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517" name="Picture 29"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6" name="Group 30"/>
            <p:cNvGrpSpPr>
              <a:grpSpLocks/>
            </p:cNvGrpSpPr>
            <p:nvPr/>
          </p:nvGrpSpPr>
          <p:grpSpPr bwMode="auto">
            <a:xfrm>
              <a:off x="4979" y="1295"/>
              <a:ext cx="493" cy="205"/>
              <a:chOff x="818" y="3258"/>
              <a:chExt cx="909" cy="385"/>
            </a:xfrm>
          </p:grpSpPr>
          <p:pic>
            <p:nvPicPr>
              <p:cNvPr id="831519" name="Picture 31"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520" name="Picture 32"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521" name="Picture 33"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522" name="Picture 34"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523" name="Picture 35"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524" name="Picture 36" descr="P1310015"/>
            <p:cNvPicPr>
              <a:picLocks noChangeAspect="1" noChangeArrowheads="1"/>
            </p:cNvPicPr>
            <p:nvPr/>
          </p:nvPicPr>
          <p:blipFill>
            <a:blip r:embed="rId3"/>
            <a:srcRect l="60672" t="15649" r="32248" b="65819"/>
            <a:stretch>
              <a:fillRect/>
            </a:stretch>
          </p:blipFill>
          <p:spPr bwMode="auto">
            <a:xfrm>
              <a:off x="5472" y="1295"/>
              <a:ext cx="99" cy="205"/>
            </a:xfrm>
            <a:prstGeom prst="rect">
              <a:avLst/>
            </a:prstGeom>
            <a:noFill/>
          </p:spPr>
        </p:pic>
        <p:pic>
          <p:nvPicPr>
            <p:cNvPr id="831525" name="Picture 37" descr="P1310015"/>
            <p:cNvPicPr>
              <a:picLocks noChangeAspect="1" noChangeArrowheads="1"/>
            </p:cNvPicPr>
            <p:nvPr/>
          </p:nvPicPr>
          <p:blipFill>
            <a:blip r:embed="rId3"/>
            <a:srcRect l="60672" t="15649" r="32248" b="65819"/>
            <a:stretch>
              <a:fillRect/>
            </a:stretch>
          </p:blipFill>
          <p:spPr bwMode="auto">
            <a:xfrm>
              <a:off x="5565" y="1295"/>
              <a:ext cx="100" cy="205"/>
            </a:xfrm>
            <a:prstGeom prst="rect">
              <a:avLst/>
            </a:prstGeom>
            <a:noFill/>
          </p:spPr>
        </p:pic>
        <p:pic>
          <p:nvPicPr>
            <p:cNvPr id="831526" name="Picture 38" descr="P1310015"/>
            <p:cNvPicPr>
              <a:picLocks noChangeAspect="1" noChangeArrowheads="1"/>
            </p:cNvPicPr>
            <p:nvPr/>
          </p:nvPicPr>
          <p:blipFill>
            <a:blip r:embed="rId3"/>
            <a:srcRect l="60672" t="15649" r="32248" b="65819"/>
            <a:stretch>
              <a:fillRect/>
            </a:stretch>
          </p:blipFill>
          <p:spPr bwMode="auto">
            <a:xfrm>
              <a:off x="5665" y="1295"/>
              <a:ext cx="100" cy="205"/>
            </a:xfrm>
            <a:prstGeom prst="rect">
              <a:avLst/>
            </a:prstGeom>
            <a:noFill/>
          </p:spPr>
        </p:pic>
        <p:sp>
          <p:nvSpPr>
            <p:cNvPr id="831527" name="Line 39"/>
            <p:cNvSpPr>
              <a:spLocks noChangeAspect="1" noChangeShapeType="1"/>
            </p:cNvSpPr>
            <p:nvPr/>
          </p:nvSpPr>
          <p:spPr bwMode="auto">
            <a:xfrm>
              <a:off x="4487" y="1281"/>
              <a:ext cx="129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7" name="Group 40"/>
            <p:cNvGrpSpPr>
              <a:grpSpLocks/>
            </p:cNvGrpSpPr>
            <p:nvPr/>
          </p:nvGrpSpPr>
          <p:grpSpPr bwMode="auto">
            <a:xfrm>
              <a:off x="4492" y="1068"/>
              <a:ext cx="493" cy="205"/>
              <a:chOff x="818" y="3258"/>
              <a:chExt cx="909" cy="385"/>
            </a:xfrm>
          </p:grpSpPr>
          <p:pic>
            <p:nvPicPr>
              <p:cNvPr id="831529" name="Picture 41"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530" name="Picture 42"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531" name="Picture 43"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532" name="Picture 44"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533" name="Picture 45"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 name="Group 46"/>
            <p:cNvGrpSpPr>
              <a:grpSpLocks/>
            </p:cNvGrpSpPr>
            <p:nvPr/>
          </p:nvGrpSpPr>
          <p:grpSpPr bwMode="auto">
            <a:xfrm>
              <a:off x="4983" y="1068"/>
              <a:ext cx="493" cy="205"/>
              <a:chOff x="818" y="3258"/>
              <a:chExt cx="909" cy="385"/>
            </a:xfrm>
          </p:grpSpPr>
          <p:pic>
            <p:nvPicPr>
              <p:cNvPr id="831535" name="Picture 47"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536" name="Picture 48"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537" name="Picture 49"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538" name="Picture 50"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539" name="Picture 51"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540" name="Picture 52" descr="P1310015"/>
            <p:cNvPicPr>
              <a:picLocks noChangeAspect="1" noChangeArrowheads="1"/>
            </p:cNvPicPr>
            <p:nvPr/>
          </p:nvPicPr>
          <p:blipFill>
            <a:blip r:embed="rId3"/>
            <a:srcRect l="60672" t="15649" r="32248" b="65819"/>
            <a:stretch>
              <a:fillRect/>
            </a:stretch>
          </p:blipFill>
          <p:spPr bwMode="auto">
            <a:xfrm>
              <a:off x="5476" y="1068"/>
              <a:ext cx="100" cy="205"/>
            </a:xfrm>
            <a:prstGeom prst="rect">
              <a:avLst/>
            </a:prstGeom>
            <a:noFill/>
          </p:spPr>
        </p:pic>
        <p:pic>
          <p:nvPicPr>
            <p:cNvPr id="831541" name="Picture 53" descr="P1310015"/>
            <p:cNvPicPr>
              <a:picLocks noChangeAspect="1" noChangeArrowheads="1"/>
            </p:cNvPicPr>
            <p:nvPr/>
          </p:nvPicPr>
          <p:blipFill>
            <a:blip r:embed="rId3"/>
            <a:srcRect l="60672" t="15649" r="32248" b="65819"/>
            <a:stretch>
              <a:fillRect/>
            </a:stretch>
          </p:blipFill>
          <p:spPr bwMode="auto">
            <a:xfrm>
              <a:off x="5570" y="1068"/>
              <a:ext cx="100" cy="205"/>
            </a:xfrm>
            <a:prstGeom prst="rect">
              <a:avLst/>
            </a:prstGeom>
            <a:noFill/>
          </p:spPr>
        </p:pic>
        <p:pic>
          <p:nvPicPr>
            <p:cNvPr id="831542" name="Picture 54" descr="P1310015"/>
            <p:cNvPicPr>
              <a:picLocks noChangeAspect="1" noChangeArrowheads="1"/>
            </p:cNvPicPr>
            <p:nvPr/>
          </p:nvPicPr>
          <p:blipFill>
            <a:blip r:embed="rId3"/>
            <a:srcRect l="60672" t="15649" r="32248" b="65819"/>
            <a:stretch>
              <a:fillRect/>
            </a:stretch>
          </p:blipFill>
          <p:spPr bwMode="auto">
            <a:xfrm>
              <a:off x="5670" y="1068"/>
              <a:ext cx="100" cy="205"/>
            </a:xfrm>
            <a:prstGeom prst="rect">
              <a:avLst/>
            </a:prstGeom>
            <a:noFill/>
          </p:spPr>
        </p:pic>
        <p:pic>
          <p:nvPicPr>
            <p:cNvPr id="831543" name="Picture 55" descr="PIC00001r"/>
            <p:cNvPicPr>
              <a:picLocks noChangeAspect="1" noChangeArrowheads="1"/>
            </p:cNvPicPr>
            <p:nvPr/>
          </p:nvPicPr>
          <p:blipFill>
            <a:blip r:embed="rId4"/>
            <a:srcRect l="17397" t="12709" r="13617" b="8914"/>
            <a:stretch>
              <a:fillRect/>
            </a:stretch>
          </p:blipFill>
          <p:spPr bwMode="auto">
            <a:xfrm>
              <a:off x="4516" y="1746"/>
              <a:ext cx="182" cy="227"/>
            </a:xfrm>
            <a:prstGeom prst="rect">
              <a:avLst/>
            </a:prstGeom>
            <a:noFill/>
          </p:spPr>
        </p:pic>
        <p:pic>
          <p:nvPicPr>
            <p:cNvPr id="831544" name="Picture 56" descr="PIC00001r"/>
            <p:cNvPicPr>
              <a:picLocks noChangeAspect="1" noChangeArrowheads="1"/>
            </p:cNvPicPr>
            <p:nvPr/>
          </p:nvPicPr>
          <p:blipFill>
            <a:blip r:embed="rId4"/>
            <a:srcRect l="17397" t="12709" r="13617" b="8914"/>
            <a:stretch>
              <a:fillRect/>
            </a:stretch>
          </p:blipFill>
          <p:spPr bwMode="auto">
            <a:xfrm>
              <a:off x="4712" y="1746"/>
              <a:ext cx="182" cy="227"/>
            </a:xfrm>
            <a:prstGeom prst="rect">
              <a:avLst/>
            </a:prstGeom>
            <a:noFill/>
          </p:spPr>
        </p:pic>
        <p:pic>
          <p:nvPicPr>
            <p:cNvPr id="831545" name="Picture 57" descr="PIC00001r"/>
            <p:cNvPicPr>
              <a:picLocks noChangeAspect="1" noChangeArrowheads="1"/>
            </p:cNvPicPr>
            <p:nvPr/>
          </p:nvPicPr>
          <p:blipFill>
            <a:blip r:embed="rId4"/>
            <a:srcRect l="17397" t="12709" r="13617" b="8914"/>
            <a:stretch>
              <a:fillRect/>
            </a:stretch>
          </p:blipFill>
          <p:spPr bwMode="auto">
            <a:xfrm>
              <a:off x="5127" y="1746"/>
              <a:ext cx="181" cy="227"/>
            </a:xfrm>
            <a:prstGeom prst="rect">
              <a:avLst/>
            </a:prstGeom>
            <a:noFill/>
          </p:spPr>
        </p:pic>
        <p:pic>
          <p:nvPicPr>
            <p:cNvPr id="831546" name="Picture 58" descr="PIC00001r"/>
            <p:cNvPicPr>
              <a:picLocks noChangeAspect="1" noChangeArrowheads="1"/>
            </p:cNvPicPr>
            <p:nvPr/>
          </p:nvPicPr>
          <p:blipFill>
            <a:blip r:embed="rId4"/>
            <a:srcRect l="17397" t="12709" r="13617" b="8914"/>
            <a:stretch>
              <a:fillRect/>
            </a:stretch>
          </p:blipFill>
          <p:spPr bwMode="auto">
            <a:xfrm>
              <a:off x="4917" y="1746"/>
              <a:ext cx="181" cy="227"/>
            </a:xfrm>
            <a:prstGeom prst="rect">
              <a:avLst/>
            </a:prstGeom>
            <a:noFill/>
          </p:spPr>
        </p:pic>
        <p:pic>
          <p:nvPicPr>
            <p:cNvPr id="831547" name="Picture 59" descr="PIC00001r"/>
            <p:cNvPicPr>
              <a:picLocks noChangeAspect="1" noChangeArrowheads="1"/>
            </p:cNvPicPr>
            <p:nvPr/>
          </p:nvPicPr>
          <p:blipFill>
            <a:blip r:embed="rId4"/>
            <a:srcRect l="17397" t="12709" r="13617" b="8914"/>
            <a:stretch>
              <a:fillRect/>
            </a:stretch>
          </p:blipFill>
          <p:spPr bwMode="auto">
            <a:xfrm>
              <a:off x="5345" y="1746"/>
              <a:ext cx="181" cy="227"/>
            </a:xfrm>
            <a:prstGeom prst="rect">
              <a:avLst/>
            </a:prstGeom>
            <a:noFill/>
          </p:spPr>
        </p:pic>
        <p:pic>
          <p:nvPicPr>
            <p:cNvPr id="831548" name="Picture 60" descr="PIC00001r"/>
            <p:cNvPicPr>
              <a:picLocks noChangeAspect="1" noChangeArrowheads="1"/>
            </p:cNvPicPr>
            <p:nvPr/>
          </p:nvPicPr>
          <p:blipFill>
            <a:blip r:embed="rId4"/>
            <a:srcRect l="17397" t="12709" r="13617" b="8914"/>
            <a:stretch>
              <a:fillRect/>
            </a:stretch>
          </p:blipFill>
          <p:spPr bwMode="auto">
            <a:xfrm>
              <a:off x="5563" y="1746"/>
              <a:ext cx="181" cy="227"/>
            </a:xfrm>
            <a:prstGeom prst="rect">
              <a:avLst/>
            </a:prstGeom>
            <a:noFill/>
          </p:spPr>
        </p:pic>
        <p:sp>
          <p:nvSpPr>
            <p:cNvPr id="831549" name="Line 61"/>
            <p:cNvSpPr>
              <a:spLocks noChangeShapeType="1"/>
            </p:cNvSpPr>
            <p:nvPr/>
          </p:nvSpPr>
          <p:spPr bwMode="auto">
            <a:xfrm>
              <a:off x="5786" y="1176"/>
              <a:ext cx="0"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grpSp>
        <p:nvGrpSpPr>
          <p:cNvPr id="9" name="Group 62"/>
          <p:cNvGrpSpPr>
            <a:grpSpLocks/>
          </p:cNvGrpSpPr>
          <p:nvPr/>
        </p:nvGrpSpPr>
        <p:grpSpPr bwMode="auto">
          <a:xfrm>
            <a:off x="5638800" y="5029200"/>
            <a:ext cx="1143000" cy="914400"/>
            <a:chOff x="4476" y="1068"/>
            <a:chExt cx="1310" cy="907"/>
          </a:xfrm>
        </p:grpSpPr>
        <p:sp>
          <p:nvSpPr>
            <p:cNvPr id="831551" name="Line 63"/>
            <p:cNvSpPr>
              <a:spLocks noChangeShapeType="1"/>
            </p:cNvSpPr>
            <p:nvPr/>
          </p:nvSpPr>
          <p:spPr bwMode="auto">
            <a:xfrm>
              <a:off x="4481" y="1176"/>
              <a:ext cx="1"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552" name="Line 64"/>
            <p:cNvSpPr>
              <a:spLocks noChangeAspect="1" noChangeShapeType="1"/>
            </p:cNvSpPr>
            <p:nvPr/>
          </p:nvSpPr>
          <p:spPr bwMode="auto">
            <a:xfrm>
              <a:off x="4491" y="1508"/>
              <a:ext cx="127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553" name="Line 65"/>
            <p:cNvSpPr>
              <a:spLocks noChangeAspect="1" noChangeShapeType="1"/>
            </p:cNvSpPr>
            <p:nvPr/>
          </p:nvSpPr>
          <p:spPr bwMode="auto">
            <a:xfrm>
              <a:off x="4476" y="1746"/>
              <a:ext cx="1295"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10" name="Group 66"/>
            <p:cNvGrpSpPr>
              <a:grpSpLocks/>
            </p:cNvGrpSpPr>
            <p:nvPr/>
          </p:nvGrpSpPr>
          <p:grpSpPr bwMode="auto">
            <a:xfrm>
              <a:off x="4492" y="1520"/>
              <a:ext cx="493" cy="204"/>
              <a:chOff x="818" y="3258"/>
              <a:chExt cx="909" cy="385"/>
            </a:xfrm>
          </p:grpSpPr>
          <p:pic>
            <p:nvPicPr>
              <p:cNvPr id="831555" name="Picture 67"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556" name="Picture 68"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557" name="Picture 69"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558" name="Picture 70"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559" name="Picture 71"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11" name="Group 72"/>
            <p:cNvGrpSpPr>
              <a:grpSpLocks/>
            </p:cNvGrpSpPr>
            <p:nvPr/>
          </p:nvGrpSpPr>
          <p:grpSpPr bwMode="auto">
            <a:xfrm>
              <a:off x="4983" y="1520"/>
              <a:ext cx="493" cy="204"/>
              <a:chOff x="818" y="3258"/>
              <a:chExt cx="909" cy="385"/>
            </a:xfrm>
          </p:grpSpPr>
          <p:pic>
            <p:nvPicPr>
              <p:cNvPr id="831561" name="Picture 73"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562" name="Picture 74"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563" name="Picture 75"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564" name="Picture 76"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565" name="Picture 77"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566" name="Picture 78" descr="P1310015"/>
            <p:cNvPicPr>
              <a:picLocks noChangeAspect="1" noChangeArrowheads="1"/>
            </p:cNvPicPr>
            <p:nvPr/>
          </p:nvPicPr>
          <p:blipFill>
            <a:blip r:embed="rId3"/>
            <a:srcRect l="60672" t="15649" r="32248" b="65819"/>
            <a:stretch>
              <a:fillRect/>
            </a:stretch>
          </p:blipFill>
          <p:spPr bwMode="auto">
            <a:xfrm>
              <a:off x="5476" y="1520"/>
              <a:ext cx="100" cy="204"/>
            </a:xfrm>
            <a:prstGeom prst="rect">
              <a:avLst/>
            </a:prstGeom>
            <a:noFill/>
          </p:spPr>
        </p:pic>
        <p:pic>
          <p:nvPicPr>
            <p:cNvPr id="831567" name="Picture 79" descr="P1310015"/>
            <p:cNvPicPr>
              <a:picLocks noChangeAspect="1" noChangeArrowheads="1"/>
            </p:cNvPicPr>
            <p:nvPr/>
          </p:nvPicPr>
          <p:blipFill>
            <a:blip r:embed="rId3"/>
            <a:srcRect l="60672" t="15649" r="32248" b="65819"/>
            <a:stretch>
              <a:fillRect/>
            </a:stretch>
          </p:blipFill>
          <p:spPr bwMode="auto">
            <a:xfrm>
              <a:off x="5570" y="1520"/>
              <a:ext cx="100" cy="204"/>
            </a:xfrm>
            <a:prstGeom prst="rect">
              <a:avLst/>
            </a:prstGeom>
            <a:noFill/>
          </p:spPr>
        </p:pic>
        <p:pic>
          <p:nvPicPr>
            <p:cNvPr id="831568" name="Picture 80" descr="P1310015"/>
            <p:cNvPicPr>
              <a:picLocks noChangeAspect="1" noChangeArrowheads="1"/>
            </p:cNvPicPr>
            <p:nvPr/>
          </p:nvPicPr>
          <p:blipFill>
            <a:blip r:embed="rId3"/>
            <a:srcRect l="60672" t="15649" r="32248" b="65819"/>
            <a:stretch>
              <a:fillRect/>
            </a:stretch>
          </p:blipFill>
          <p:spPr bwMode="auto">
            <a:xfrm>
              <a:off x="5670" y="1520"/>
              <a:ext cx="100" cy="204"/>
            </a:xfrm>
            <a:prstGeom prst="rect">
              <a:avLst/>
            </a:prstGeom>
            <a:noFill/>
          </p:spPr>
        </p:pic>
        <p:grpSp>
          <p:nvGrpSpPr>
            <p:cNvPr id="12" name="Group 81"/>
            <p:cNvGrpSpPr>
              <a:grpSpLocks/>
            </p:cNvGrpSpPr>
            <p:nvPr/>
          </p:nvGrpSpPr>
          <p:grpSpPr bwMode="auto">
            <a:xfrm>
              <a:off x="4488" y="1295"/>
              <a:ext cx="493" cy="205"/>
              <a:chOff x="818" y="3258"/>
              <a:chExt cx="909" cy="385"/>
            </a:xfrm>
          </p:grpSpPr>
          <p:pic>
            <p:nvPicPr>
              <p:cNvPr id="831570" name="Picture 82"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571" name="Picture 83"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572" name="Picture 84"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573" name="Picture 85"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574" name="Picture 86"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13" name="Group 87"/>
            <p:cNvGrpSpPr>
              <a:grpSpLocks/>
            </p:cNvGrpSpPr>
            <p:nvPr/>
          </p:nvGrpSpPr>
          <p:grpSpPr bwMode="auto">
            <a:xfrm>
              <a:off x="4979" y="1295"/>
              <a:ext cx="493" cy="205"/>
              <a:chOff x="818" y="3258"/>
              <a:chExt cx="909" cy="385"/>
            </a:xfrm>
          </p:grpSpPr>
          <p:pic>
            <p:nvPicPr>
              <p:cNvPr id="831576" name="Picture 88"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577" name="Picture 89"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578" name="Picture 90"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579" name="Picture 91"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580" name="Picture 92"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581" name="Picture 93" descr="P1310015"/>
            <p:cNvPicPr>
              <a:picLocks noChangeAspect="1" noChangeArrowheads="1"/>
            </p:cNvPicPr>
            <p:nvPr/>
          </p:nvPicPr>
          <p:blipFill>
            <a:blip r:embed="rId3"/>
            <a:srcRect l="60672" t="15649" r="32248" b="65819"/>
            <a:stretch>
              <a:fillRect/>
            </a:stretch>
          </p:blipFill>
          <p:spPr bwMode="auto">
            <a:xfrm>
              <a:off x="5472" y="1295"/>
              <a:ext cx="99" cy="205"/>
            </a:xfrm>
            <a:prstGeom prst="rect">
              <a:avLst/>
            </a:prstGeom>
            <a:noFill/>
          </p:spPr>
        </p:pic>
        <p:pic>
          <p:nvPicPr>
            <p:cNvPr id="831582" name="Picture 94" descr="P1310015"/>
            <p:cNvPicPr>
              <a:picLocks noChangeAspect="1" noChangeArrowheads="1"/>
            </p:cNvPicPr>
            <p:nvPr/>
          </p:nvPicPr>
          <p:blipFill>
            <a:blip r:embed="rId3"/>
            <a:srcRect l="60672" t="15649" r="32248" b="65819"/>
            <a:stretch>
              <a:fillRect/>
            </a:stretch>
          </p:blipFill>
          <p:spPr bwMode="auto">
            <a:xfrm>
              <a:off x="5565" y="1295"/>
              <a:ext cx="100" cy="205"/>
            </a:xfrm>
            <a:prstGeom prst="rect">
              <a:avLst/>
            </a:prstGeom>
            <a:noFill/>
          </p:spPr>
        </p:pic>
        <p:pic>
          <p:nvPicPr>
            <p:cNvPr id="831583" name="Picture 95" descr="P1310015"/>
            <p:cNvPicPr>
              <a:picLocks noChangeAspect="1" noChangeArrowheads="1"/>
            </p:cNvPicPr>
            <p:nvPr/>
          </p:nvPicPr>
          <p:blipFill>
            <a:blip r:embed="rId3"/>
            <a:srcRect l="60672" t="15649" r="32248" b="65819"/>
            <a:stretch>
              <a:fillRect/>
            </a:stretch>
          </p:blipFill>
          <p:spPr bwMode="auto">
            <a:xfrm>
              <a:off x="5665" y="1295"/>
              <a:ext cx="100" cy="205"/>
            </a:xfrm>
            <a:prstGeom prst="rect">
              <a:avLst/>
            </a:prstGeom>
            <a:noFill/>
          </p:spPr>
        </p:pic>
        <p:sp>
          <p:nvSpPr>
            <p:cNvPr id="831584" name="Line 96"/>
            <p:cNvSpPr>
              <a:spLocks noChangeAspect="1" noChangeShapeType="1"/>
            </p:cNvSpPr>
            <p:nvPr/>
          </p:nvSpPr>
          <p:spPr bwMode="auto">
            <a:xfrm>
              <a:off x="4487" y="1281"/>
              <a:ext cx="129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14" name="Group 97"/>
            <p:cNvGrpSpPr>
              <a:grpSpLocks/>
            </p:cNvGrpSpPr>
            <p:nvPr/>
          </p:nvGrpSpPr>
          <p:grpSpPr bwMode="auto">
            <a:xfrm>
              <a:off x="4492" y="1068"/>
              <a:ext cx="493" cy="205"/>
              <a:chOff x="818" y="3258"/>
              <a:chExt cx="909" cy="385"/>
            </a:xfrm>
          </p:grpSpPr>
          <p:pic>
            <p:nvPicPr>
              <p:cNvPr id="831586" name="Picture 98"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587" name="Picture 99"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588" name="Picture 100"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589" name="Picture 101"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590" name="Picture 102"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15" name="Group 103"/>
            <p:cNvGrpSpPr>
              <a:grpSpLocks/>
            </p:cNvGrpSpPr>
            <p:nvPr/>
          </p:nvGrpSpPr>
          <p:grpSpPr bwMode="auto">
            <a:xfrm>
              <a:off x="4983" y="1068"/>
              <a:ext cx="493" cy="205"/>
              <a:chOff x="818" y="3258"/>
              <a:chExt cx="909" cy="385"/>
            </a:xfrm>
          </p:grpSpPr>
          <p:pic>
            <p:nvPicPr>
              <p:cNvPr id="831592" name="Picture 104"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593" name="Picture 105"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594" name="Picture 106"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595" name="Picture 107"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596" name="Picture 108"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597" name="Picture 109" descr="P1310015"/>
            <p:cNvPicPr>
              <a:picLocks noChangeAspect="1" noChangeArrowheads="1"/>
            </p:cNvPicPr>
            <p:nvPr/>
          </p:nvPicPr>
          <p:blipFill>
            <a:blip r:embed="rId3"/>
            <a:srcRect l="60672" t="15649" r="32248" b="65819"/>
            <a:stretch>
              <a:fillRect/>
            </a:stretch>
          </p:blipFill>
          <p:spPr bwMode="auto">
            <a:xfrm>
              <a:off x="5476" y="1068"/>
              <a:ext cx="100" cy="205"/>
            </a:xfrm>
            <a:prstGeom prst="rect">
              <a:avLst/>
            </a:prstGeom>
            <a:noFill/>
          </p:spPr>
        </p:pic>
        <p:pic>
          <p:nvPicPr>
            <p:cNvPr id="831598" name="Picture 110" descr="P1310015"/>
            <p:cNvPicPr>
              <a:picLocks noChangeAspect="1" noChangeArrowheads="1"/>
            </p:cNvPicPr>
            <p:nvPr/>
          </p:nvPicPr>
          <p:blipFill>
            <a:blip r:embed="rId3"/>
            <a:srcRect l="60672" t="15649" r="32248" b="65819"/>
            <a:stretch>
              <a:fillRect/>
            </a:stretch>
          </p:blipFill>
          <p:spPr bwMode="auto">
            <a:xfrm>
              <a:off x="5570" y="1068"/>
              <a:ext cx="100" cy="205"/>
            </a:xfrm>
            <a:prstGeom prst="rect">
              <a:avLst/>
            </a:prstGeom>
            <a:noFill/>
          </p:spPr>
        </p:pic>
        <p:pic>
          <p:nvPicPr>
            <p:cNvPr id="831599" name="Picture 111" descr="P1310015"/>
            <p:cNvPicPr>
              <a:picLocks noChangeAspect="1" noChangeArrowheads="1"/>
            </p:cNvPicPr>
            <p:nvPr/>
          </p:nvPicPr>
          <p:blipFill>
            <a:blip r:embed="rId3"/>
            <a:srcRect l="60672" t="15649" r="32248" b="65819"/>
            <a:stretch>
              <a:fillRect/>
            </a:stretch>
          </p:blipFill>
          <p:spPr bwMode="auto">
            <a:xfrm>
              <a:off x="5670" y="1068"/>
              <a:ext cx="100" cy="205"/>
            </a:xfrm>
            <a:prstGeom prst="rect">
              <a:avLst/>
            </a:prstGeom>
            <a:noFill/>
          </p:spPr>
        </p:pic>
        <p:pic>
          <p:nvPicPr>
            <p:cNvPr id="831600" name="Picture 112" descr="PIC00001r"/>
            <p:cNvPicPr>
              <a:picLocks noChangeAspect="1" noChangeArrowheads="1"/>
            </p:cNvPicPr>
            <p:nvPr/>
          </p:nvPicPr>
          <p:blipFill>
            <a:blip r:embed="rId4"/>
            <a:srcRect l="17397" t="12709" r="13617" b="8914"/>
            <a:stretch>
              <a:fillRect/>
            </a:stretch>
          </p:blipFill>
          <p:spPr bwMode="auto">
            <a:xfrm>
              <a:off x="4516" y="1746"/>
              <a:ext cx="182" cy="227"/>
            </a:xfrm>
            <a:prstGeom prst="rect">
              <a:avLst/>
            </a:prstGeom>
            <a:noFill/>
          </p:spPr>
        </p:pic>
        <p:pic>
          <p:nvPicPr>
            <p:cNvPr id="831601" name="Picture 113" descr="PIC00001r"/>
            <p:cNvPicPr>
              <a:picLocks noChangeAspect="1" noChangeArrowheads="1"/>
            </p:cNvPicPr>
            <p:nvPr/>
          </p:nvPicPr>
          <p:blipFill>
            <a:blip r:embed="rId4"/>
            <a:srcRect l="17397" t="12709" r="13617" b="8914"/>
            <a:stretch>
              <a:fillRect/>
            </a:stretch>
          </p:blipFill>
          <p:spPr bwMode="auto">
            <a:xfrm>
              <a:off x="4712" y="1746"/>
              <a:ext cx="182" cy="227"/>
            </a:xfrm>
            <a:prstGeom prst="rect">
              <a:avLst/>
            </a:prstGeom>
            <a:noFill/>
          </p:spPr>
        </p:pic>
        <p:pic>
          <p:nvPicPr>
            <p:cNvPr id="831602" name="Picture 114" descr="PIC00001r"/>
            <p:cNvPicPr>
              <a:picLocks noChangeAspect="1" noChangeArrowheads="1"/>
            </p:cNvPicPr>
            <p:nvPr/>
          </p:nvPicPr>
          <p:blipFill>
            <a:blip r:embed="rId4"/>
            <a:srcRect l="17397" t="12709" r="13617" b="8914"/>
            <a:stretch>
              <a:fillRect/>
            </a:stretch>
          </p:blipFill>
          <p:spPr bwMode="auto">
            <a:xfrm>
              <a:off x="5127" y="1746"/>
              <a:ext cx="181" cy="227"/>
            </a:xfrm>
            <a:prstGeom prst="rect">
              <a:avLst/>
            </a:prstGeom>
            <a:noFill/>
          </p:spPr>
        </p:pic>
        <p:pic>
          <p:nvPicPr>
            <p:cNvPr id="831603" name="Picture 115" descr="PIC00001r"/>
            <p:cNvPicPr>
              <a:picLocks noChangeAspect="1" noChangeArrowheads="1"/>
            </p:cNvPicPr>
            <p:nvPr/>
          </p:nvPicPr>
          <p:blipFill>
            <a:blip r:embed="rId4"/>
            <a:srcRect l="17397" t="12709" r="13617" b="8914"/>
            <a:stretch>
              <a:fillRect/>
            </a:stretch>
          </p:blipFill>
          <p:spPr bwMode="auto">
            <a:xfrm>
              <a:off x="4917" y="1746"/>
              <a:ext cx="181" cy="227"/>
            </a:xfrm>
            <a:prstGeom prst="rect">
              <a:avLst/>
            </a:prstGeom>
            <a:noFill/>
          </p:spPr>
        </p:pic>
        <p:pic>
          <p:nvPicPr>
            <p:cNvPr id="831604" name="Picture 116" descr="PIC00001r"/>
            <p:cNvPicPr>
              <a:picLocks noChangeAspect="1" noChangeArrowheads="1"/>
            </p:cNvPicPr>
            <p:nvPr/>
          </p:nvPicPr>
          <p:blipFill>
            <a:blip r:embed="rId4"/>
            <a:srcRect l="17397" t="12709" r="13617" b="8914"/>
            <a:stretch>
              <a:fillRect/>
            </a:stretch>
          </p:blipFill>
          <p:spPr bwMode="auto">
            <a:xfrm>
              <a:off x="5345" y="1746"/>
              <a:ext cx="181" cy="227"/>
            </a:xfrm>
            <a:prstGeom prst="rect">
              <a:avLst/>
            </a:prstGeom>
            <a:noFill/>
          </p:spPr>
        </p:pic>
        <p:pic>
          <p:nvPicPr>
            <p:cNvPr id="831605" name="Picture 117" descr="PIC00001r"/>
            <p:cNvPicPr>
              <a:picLocks noChangeAspect="1" noChangeArrowheads="1"/>
            </p:cNvPicPr>
            <p:nvPr/>
          </p:nvPicPr>
          <p:blipFill>
            <a:blip r:embed="rId4"/>
            <a:srcRect l="17397" t="12709" r="13617" b="8914"/>
            <a:stretch>
              <a:fillRect/>
            </a:stretch>
          </p:blipFill>
          <p:spPr bwMode="auto">
            <a:xfrm>
              <a:off x="5563" y="1746"/>
              <a:ext cx="181" cy="227"/>
            </a:xfrm>
            <a:prstGeom prst="rect">
              <a:avLst/>
            </a:prstGeom>
            <a:noFill/>
          </p:spPr>
        </p:pic>
        <p:sp>
          <p:nvSpPr>
            <p:cNvPr id="831606" name="Line 118"/>
            <p:cNvSpPr>
              <a:spLocks noChangeShapeType="1"/>
            </p:cNvSpPr>
            <p:nvPr/>
          </p:nvSpPr>
          <p:spPr bwMode="auto">
            <a:xfrm>
              <a:off x="5786" y="1176"/>
              <a:ext cx="0"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grpSp>
        <p:nvGrpSpPr>
          <p:cNvPr id="16" name="Group 119"/>
          <p:cNvGrpSpPr>
            <a:grpSpLocks/>
          </p:cNvGrpSpPr>
          <p:nvPr/>
        </p:nvGrpSpPr>
        <p:grpSpPr bwMode="auto">
          <a:xfrm>
            <a:off x="7467600" y="4724400"/>
            <a:ext cx="1219200" cy="990600"/>
            <a:chOff x="4476" y="1068"/>
            <a:chExt cx="1310" cy="907"/>
          </a:xfrm>
        </p:grpSpPr>
        <p:sp>
          <p:nvSpPr>
            <p:cNvPr id="831608" name="Line 120"/>
            <p:cNvSpPr>
              <a:spLocks noChangeShapeType="1"/>
            </p:cNvSpPr>
            <p:nvPr/>
          </p:nvSpPr>
          <p:spPr bwMode="auto">
            <a:xfrm>
              <a:off x="4481" y="1176"/>
              <a:ext cx="1"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609" name="Line 121"/>
            <p:cNvSpPr>
              <a:spLocks noChangeAspect="1" noChangeShapeType="1"/>
            </p:cNvSpPr>
            <p:nvPr/>
          </p:nvSpPr>
          <p:spPr bwMode="auto">
            <a:xfrm>
              <a:off x="4491" y="1508"/>
              <a:ext cx="127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610" name="Line 122"/>
            <p:cNvSpPr>
              <a:spLocks noChangeAspect="1" noChangeShapeType="1"/>
            </p:cNvSpPr>
            <p:nvPr/>
          </p:nvSpPr>
          <p:spPr bwMode="auto">
            <a:xfrm>
              <a:off x="4476" y="1746"/>
              <a:ext cx="1295"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17" name="Group 123"/>
            <p:cNvGrpSpPr>
              <a:grpSpLocks/>
            </p:cNvGrpSpPr>
            <p:nvPr/>
          </p:nvGrpSpPr>
          <p:grpSpPr bwMode="auto">
            <a:xfrm>
              <a:off x="4492" y="1520"/>
              <a:ext cx="493" cy="204"/>
              <a:chOff x="818" y="3258"/>
              <a:chExt cx="909" cy="385"/>
            </a:xfrm>
          </p:grpSpPr>
          <p:pic>
            <p:nvPicPr>
              <p:cNvPr id="831612" name="Picture 124"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613" name="Picture 125"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614" name="Picture 126"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615" name="Picture 127"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616" name="Picture 128"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18" name="Group 129"/>
            <p:cNvGrpSpPr>
              <a:grpSpLocks/>
            </p:cNvGrpSpPr>
            <p:nvPr/>
          </p:nvGrpSpPr>
          <p:grpSpPr bwMode="auto">
            <a:xfrm>
              <a:off x="4983" y="1520"/>
              <a:ext cx="493" cy="204"/>
              <a:chOff x="818" y="3258"/>
              <a:chExt cx="909" cy="385"/>
            </a:xfrm>
          </p:grpSpPr>
          <p:pic>
            <p:nvPicPr>
              <p:cNvPr id="831618" name="Picture 130"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619" name="Picture 131"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620" name="Picture 132"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621" name="Picture 133"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622" name="Picture 134"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623" name="Picture 135" descr="P1310015"/>
            <p:cNvPicPr>
              <a:picLocks noChangeAspect="1" noChangeArrowheads="1"/>
            </p:cNvPicPr>
            <p:nvPr/>
          </p:nvPicPr>
          <p:blipFill>
            <a:blip r:embed="rId3"/>
            <a:srcRect l="60672" t="15649" r="32248" b="65819"/>
            <a:stretch>
              <a:fillRect/>
            </a:stretch>
          </p:blipFill>
          <p:spPr bwMode="auto">
            <a:xfrm>
              <a:off x="5476" y="1520"/>
              <a:ext cx="100" cy="204"/>
            </a:xfrm>
            <a:prstGeom prst="rect">
              <a:avLst/>
            </a:prstGeom>
            <a:noFill/>
          </p:spPr>
        </p:pic>
        <p:pic>
          <p:nvPicPr>
            <p:cNvPr id="831624" name="Picture 136" descr="P1310015"/>
            <p:cNvPicPr>
              <a:picLocks noChangeAspect="1" noChangeArrowheads="1"/>
            </p:cNvPicPr>
            <p:nvPr/>
          </p:nvPicPr>
          <p:blipFill>
            <a:blip r:embed="rId3"/>
            <a:srcRect l="60672" t="15649" r="32248" b="65819"/>
            <a:stretch>
              <a:fillRect/>
            </a:stretch>
          </p:blipFill>
          <p:spPr bwMode="auto">
            <a:xfrm>
              <a:off x="5570" y="1520"/>
              <a:ext cx="100" cy="204"/>
            </a:xfrm>
            <a:prstGeom prst="rect">
              <a:avLst/>
            </a:prstGeom>
            <a:noFill/>
          </p:spPr>
        </p:pic>
        <p:pic>
          <p:nvPicPr>
            <p:cNvPr id="831625" name="Picture 137" descr="P1310015"/>
            <p:cNvPicPr>
              <a:picLocks noChangeAspect="1" noChangeArrowheads="1"/>
            </p:cNvPicPr>
            <p:nvPr/>
          </p:nvPicPr>
          <p:blipFill>
            <a:blip r:embed="rId3"/>
            <a:srcRect l="60672" t="15649" r="32248" b="65819"/>
            <a:stretch>
              <a:fillRect/>
            </a:stretch>
          </p:blipFill>
          <p:spPr bwMode="auto">
            <a:xfrm>
              <a:off x="5670" y="1520"/>
              <a:ext cx="100" cy="204"/>
            </a:xfrm>
            <a:prstGeom prst="rect">
              <a:avLst/>
            </a:prstGeom>
            <a:noFill/>
          </p:spPr>
        </p:pic>
        <p:grpSp>
          <p:nvGrpSpPr>
            <p:cNvPr id="19" name="Group 138"/>
            <p:cNvGrpSpPr>
              <a:grpSpLocks/>
            </p:cNvGrpSpPr>
            <p:nvPr/>
          </p:nvGrpSpPr>
          <p:grpSpPr bwMode="auto">
            <a:xfrm>
              <a:off x="4488" y="1295"/>
              <a:ext cx="493" cy="205"/>
              <a:chOff x="818" y="3258"/>
              <a:chExt cx="909" cy="385"/>
            </a:xfrm>
          </p:grpSpPr>
          <p:pic>
            <p:nvPicPr>
              <p:cNvPr id="831627" name="Picture 139"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628" name="Picture 140"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629" name="Picture 141"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630" name="Picture 142"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631" name="Picture 143"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20" name="Group 144"/>
            <p:cNvGrpSpPr>
              <a:grpSpLocks/>
            </p:cNvGrpSpPr>
            <p:nvPr/>
          </p:nvGrpSpPr>
          <p:grpSpPr bwMode="auto">
            <a:xfrm>
              <a:off x="4979" y="1295"/>
              <a:ext cx="493" cy="205"/>
              <a:chOff x="818" y="3258"/>
              <a:chExt cx="909" cy="385"/>
            </a:xfrm>
          </p:grpSpPr>
          <p:pic>
            <p:nvPicPr>
              <p:cNvPr id="831633" name="Picture 145"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634" name="Picture 146"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635" name="Picture 147"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636" name="Picture 148"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637" name="Picture 149"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638" name="Picture 150" descr="P1310015"/>
            <p:cNvPicPr>
              <a:picLocks noChangeAspect="1" noChangeArrowheads="1"/>
            </p:cNvPicPr>
            <p:nvPr/>
          </p:nvPicPr>
          <p:blipFill>
            <a:blip r:embed="rId3"/>
            <a:srcRect l="60672" t="15649" r="32248" b="65819"/>
            <a:stretch>
              <a:fillRect/>
            </a:stretch>
          </p:blipFill>
          <p:spPr bwMode="auto">
            <a:xfrm>
              <a:off x="5472" y="1295"/>
              <a:ext cx="99" cy="205"/>
            </a:xfrm>
            <a:prstGeom prst="rect">
              <a:avLst/>
            </a:prstGeom>
            <a:noFill/>
          </p:spPr>
        </p:pic>
        <p:pic>
          <p:nvPicPr>
            <p:cNvPr id="831639" name="Picture 151" descr="P1310015"/>
            <p:cNvPicPr>
              <a:picLocks noChangeAspect="1" noChangeArrowheads="1"/>
            </p:cNvPicPr>
            <p:nvPr/>
          </p:nvPicPr>
          <p:blipFill>
            <a:blip r:embed="rId3"/>
            <a:srcRect l="60672" t="15649" r="32248" b="65819"/>
            <a:stretch>
              <a:fillRect/>
            </a:stretch>
          </p:blipFill>
          <p:spPr bwMode="auto">
            <a:xfrm>
              <a:off x="5565" y="1295"/>
              <a:ext cx="100" cy="205"/>
            </a:xfrm>
            <a:prstGeom prst="rect">
              <a:avLst/>
            </a:prstGeom>
            <a:noFill/>
          </p:spPr>
        </p:pic>
        <p:pic>
          <p:nvPicPr>
            <p:cNvPr id="831640" name="Picture 152" descr="P1310015"/>
            <p:cNvPicPr>
              <a:picLocks noChangeAspect="1" noChangeArrowheads="1"/>
            </p:cNvPicPr>
            <p:nvPr/>
          </p:nvPicPr>
          <p:blipFill>
            <a:blip r:embed="rId3"/>
            <a:srcRect l="60672" t="15649" r="32248" b="65819"/>
            <a:stretch>
              <a:fillRect/>
            </a:stretch>
          </p:blipFill>
          <p:spPr bwMode="auto">
            <a:xfrm>
              <a:off x="5665" y="1295"/>
              <a:ext cx="100" cy="205"/>
            </a:xfrm>
            <a:prstGeom prst="rect">
              <a:avLst/>
            </a:prstGeom>
            <a:noFill/>
          </p:spPr>
        </p:pic>
        <p:sp>
          <p:nvSpPr>
            <p:cNvPr id="831641" name="Line 153"/>
            <p:cNvSpPr>
              <a:spLocks noChangeAspect="1" noChangeShapeType="1"/>
            </p:cNvSpPr>
            <p:nvPr/>
          </p:nvSpPr>
          <p:spPr bwMode="auto">
            <a:xfrm>
              <a:off x="4487" y="1281"/>
              <a:ext cx="129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21" name="Group 154"/>
            <p:cNvGrpSpPr>
              <a:grpSpLocks/>
            </p:cNvGrpSpPr>
            <p:nvPr/>
          </p:nvGrpSpPr>
          <p:grpSpPr bwMode="auto">
            <a:xfrm>
              <a:off x="4492" y="1068"/>
              <a:ext cx="493" cy="205"/>
              <a:chOff x="818" y="3258"/>
              <a:chExt cx="909" cy="385"/>
            </a:xfrm>
          </p:grpSpPr>
          <p:pic>
            <p:nvPicPr>
              <p:cNvPr id="831643" name="Picture 155"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644" name="Picture 156"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645" name="Picture 157"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646" name="Picture 158"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647" name="Picture 159"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22" name="Group 160"/>
            <p:cNvGrpSpPr>
              <a:grpSpLocks/>
            </p:cNvGrpSpPr>
            <p:nvPr/>
          </p:nvGrpSpPr>
          <p:grpSpPr bwMode="auto">
            <a:xfrm>
              <a:off x="4983" y="1068"/>
              <a:ext cx="493" cy="205"/>
              <a:chOff x="818" y="3258"/>
              <a:chExt cx="909" cy="385"/>
            </a:xfrm>
          </p:grpSpPr>
          <p:pic>
            <p:nvPicPr>
              <p:cNvPr id="831649" name="Picture 161"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650" name="Picture 162"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651" name="Picture 163"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652" name="Picture 164"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653" name="Picture 165"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654" name="Picture 166" descr="P1310015"/>
            <p:cNvPicPr>
              <a:picLocks noChangeAspect="1" noChangeArrowheads="1"/>
            </p:cNvPicPr>
            <p:nvPr/>
          </p:nvPicPr>
          <p:blipFill>
            <a:blip r:embed="rId3"/>
            <a:srcRect l="60672" t="15649" r="32248" b="65819"/>
            <a:stretch>
              <a:fillRect/>
            </a:stretch>
          </p:blipFill>
          <p:spPr bwMode="auto">
            <a:xfrm>
              <a:off x="5476" y="1068"/>
              <a:ext cx="100" cy="205"/>
            </a:xfrm>
            <a:prstGeom prst="rect">
              <a:avLst/>
            </a:prstGeom>
            <a:noFill/>
          </p:spPr>
        </p:pic>
        <p:pic>
          <p:nvPicPr>
            <p:cNvPr id="831655" name="Picture 167" descr="P1310015"/>
            <p:cNvPicPr>
              <a:picLocks noChangeAspect="1" noChangeArrowheads="1"/>
            </p:cNvPicPr>
            <p:nvPr/>
          </p:nvPicPr>
          <p:blipFill>
            <a:blip r:embed="rId3"/>
            <a:srcRect l="60672" t="15649" r="32248" b="65819"/>
            <a:stretch>
              <a:fillRect/>
            </a:stretch>
          </p:blipFill>
          <p:spPr bwMode="auto">
            <a:xfrm>
              <a:off x="5570" y="1068"/>
              <a:ext cx="100" cy="205"/>
            </a:xfrm>
            <a:prstGeom prst="rect">
              <a:avLst/>
            </a:prstGeom>
            <a:noFill/>
          </p:spPr>
        </p:pic>
        <p:pic>
          <p:nvPicPr>
            <p:cNvPr id="831656" name="Picture 168" descr="P1310015"/>
            <p:cNvPicPr>
              <a:picLocks noChangeAspect="1" noChangeArrowheads="1"/>
            </p:cNvPicPr>
            <p:nvPr/>
          </p:nvPicPr>
          <p:blipFill>
            <a:blip r:embed="rId3"/>
            <a:srcRect l="60672" t="15649" r="32248" b="65819"/>
            <a:stretch>
              <a:fillRect/>
            </a:stretch>
          </p:blipFill>
          <p:spPr bwMode="auto">
            <a:xfrm>
              <a:off x="5670" y="1068"/>
              <a:ext cx="100" cy="205"/>
            </a:xfrm>
            <a:prstGeom prst="rect">
              <a:avLst/>
            </a:prstGeom>
            <a:noFill/>
          </p:spPr>
        </p:pic>
        <p:pic>
          <p:nvPicPr>
            <p:cNvPr id="831657" name="Picture 169" descr="PIC00001r"/>
            <p:cNvPicPr>
              <a:picLocks noChangeAspect="1" noChangeArrowheads="1"/>
            </p:cNvPicPr>
            <p:nvPr/>
          </p:nvPicPr>
          <p:blipFill>
            <a:blip r:embed="rId4"/>
            <a:srcRect l="17397" t="12709" r="13617" b="8914"/>
            <a:stretch>
              <a:fillRect/>
            </a:stretch>
          </p:blipFill>
          <p:spPr bwMode="auto">
            <a:xfrm>
              <a:off x="4516" y="1746"/>
              <a:ext cx="182" cy="227"/>
            </a:xfrm>
            <a:prstGeom prst="rect">
              <a:avLst/>
            </a:prstGeom>
            <a:noFill/>
          </p:spPr>
        </p:pic>
        <p:pic>
          <p:nvPicPr>
            <p:cNvPr id="831658" name="Picture 170" descr="PIC00001r"/>
            <p:cNvPicPr>
              <a:picLocks noChangeAspect="1" noChangeArrowheads="1"/>
            </p:cNvPicPr>
            <p:nvPr/>
          </p:nvPicPr>
          <p:blipFill>
            <a:blip r:embed="rId4"/>
            <a:srcRect l="17397" t="12709" r="13617" b="8914"/>
            <a:stretch>
              <a:fillRect/>
            </a:stretch>
          </p:blipFill>
          <p:spPr bwMode="auto">
            <a:xfrm>
              <a:off x="4712" y="1746"/>
              <a:ext cx="182" cy="227"/>
            </a:xfrm>
            <a:prstGeom prst="rect">
              <a:avLst/>
            </a:prstGeom>
            <a:noFill/>
          </p:spPr>
        </p:pic>
        <p:pic>
          <p:nvPicPr>
            <p:cNvPr id="831659" name="Picture 171" descr="PIC00001r"/>
            <p:cNvPicPr>
              <a:picLocks noChangeAspect="1" noChangeArrowheads="1"/>
            </p:cNvPicPr>
            <p:nvPr/>
          </p:nvPicPr>
          <p:blipFill>
            <a:blip r:embed="rId4"/>
            <a:srcRect l="17397" t="12709" r="13617" b="8914"/>
            <a:stretch>
              <a:fillRect/>
            </a:stretch>
          </p:blipFill>
          <p:spPr bwMode="auto">
            <a:xfrm>
              <a:off x="5127" y="1746"/>
              <a:ext cx="181" cy="227"/>
            </a:xfrm>
            <a:prstGeom prst="rect">
              <a:avLst/>
            </a:prstGeom>
            <a:noFill/>
          </p:spPr>
        </p:pic>
        <p:pic>
          <p:nvPicPr>
            <p:cNvPr id="831660" name="Picture 172" descr="PIC00001r"/>
            <p:cNvPicPr>
              <a:picLocks noChangeAspect="1" noChangeArrowheads="1"/>
            </p:cNvPicPr>
            <p:nvPr/>
          </p:nvPicPr>
          <p:blipFill>
            <a:blip r:embed="rId4"/>
            <a:srcRect l="17397" t="12709" r="13617" b="8914"/>
            <a:stretch>
              <a:fillRect/>
            </a:stretch>
          </p:blipFill>
          <p:spPr bwMode="auto">
            <a:xfrm>
              <a:off x="4917" y="1746"/>
              <a:ext cx="181" cy="227"/>
            </a:xfrm>
            <a:prstGeom prst="rect">
              <a:avLst/>
            </a:prstGeom>
            <a:noFill/>
          </p:spPr>
        </p:pic>
        <p:pic>
          <p:nvPicPr>
            <p:cNvPr id="831661" name="Picture 173" descr="PIC00001r"/>
            <p:cNvPicPr>
              <a:picLocks noChangeAspect="1" noChangeArrowheads="1"/>
            </p:cNvPicPr>
            <p:nvPr/>
          </p:nvPicPr>
          <p:blipFill>
            <a:blip r:embed="rId4"/>
            <a:srcRect l="17397" t="12709" r="13617" b="8914"/>
            <a:stretch>
              <a:fillRect/>
            </a:stretch>
          </p:blipFill>
          <p:spPr bwMode="auto">
            <a:xfrm>
              <a:off x="5345" y="1746"/>
              <a:ext cx="181" cy="227"/>
            </a:xfrm>
            <a:prstGeom prst="rect">
              <a:avLst/>
            </a:prstGeom>
            <a:noFill/>
          </p:spPr>
        </p:pic>
        <p:pic>
          <p:nvPicPr>
            <p:cNvPr id="831662" name="Picture 174" descr="PIC00001r"/>
            <p:cNvPicPr>
              <a:picLocks noChangeAspect="1" noChangeArrowheads="1"/>
            </p:cNvPicPr>
            <p:nvPr/>
          </p:nvPicPr>
          <p:blipFill>
            <a:blip r:embed="rId4"/>
            <a:srcRect l="17397" t="12709" r="13617" b="8914"/>
            <a:stretch>
              <a:fillRect/>
            </a:stretch>
          </p:blipFill>
          <p:spPr bwMode="auto">
            <a:xfrm>
              <a:off x="5563" y="1746"/>
              <a:ext cx="181" cy="227"/>
            </a:xfrm>
            <a:prstGeom prst="rect">
              <a:avLst/>
            </a:prstGeom>
            <a:noFill/>
          </p:spPr>
        </p:pic>
        <p:sp>
          <p:nvSpPr>
            <p:cNvPr id="831663" name="Line 175"/>
            <p:cNvSpPr>
              <a:spLocks noChangeShapeType="1"/>
            </p:cNvSpPr>
            <p:nvPr/>
          </p:nvSpPr>
          <p:spPr bwMode="auto">
            <a:xfrm>
              <a:off x="5786" y="1176"/>
              <a:ext cx="0"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grpSp>
        <p:nvGrpSpPr>
          <p:cNvPr id="23" name="Group 176"/>
          <p:cNvGrpSpPr>
            <a:grpSpLocks/>
          </p:cNvGrpSpPr>
          <p:nvPr/>
        </p:nvGrpSpPr>
        <p:grpSpPr bwMode="auto">
          <a:xfrm>
            <a:off x="6248400" y="2667000"/>
            <a:ext cx="2209800" cy="1600200"/>
            <a:chOff x="4476" y="1068"/>
            <a:chExt cx="1310" cy="907"/>
          </a:xfrm>
        </p:grpSpPr>
        <p:sp>
          <p:nvSpPr>
            <p:cNvPr id="831665" name="Line 177"/>
            <p:cNvSpPr>
              <a:spLocks noChangeShapeType="1"/>
            </p:cNvSpPr>
            <p:nvPr/>
          </p:nvSpPr>
          <p:spPr bwMode="auto">
            <a:xfrm>
              <a:off x="4481" y="1176"/>
              <a:ext cx="1"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666" name="Line 178"/>
            <p:cNvSpPr>
              <a:spLocks noChangeAspect="1" noChangeShapeType="1"/>
            </p:cNvSpPr>
            <p:nvPr/>
          </p:nvSpPr>
          <p:spPr bwMode="auto">
            <a:xfrm>
              <a:off x="4491" y="1508"/>
              <a:ext cx="127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667" name="Line 179"/>
            <p:cNvSpPr>
              <a:spLocks noChangeAspect="1" noChangeShapeType="1"/>
            </p:cNvSpPr>
            <p:nvPr/>
          </p:nvSpPr>
          <p:spPr bwMode="auto">
            <a:xfrm>
              <a:off x="4476" y="1746"/>
              <a:ext cx="1295"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24" name="Group 180"/>
            <p:cNvGrpSpPr>
              <a:grpSpLocks/>
            </p:cNvGrpSpPr>
            <p:nvPr/>
          </p:nvGrpSpPr>
          <p:grpSpPr bwMode="auto">
            <a:xfrm>
              <a:off x="4492" y="1520"/>
              <a:ext cx="493" cy="204"/>
              <a:chOff x="818" y="3258"/>
              <a:chExt cx="909" cy="385"/>
            </a:xfrm>
          </p:grpSpPr>
          <p:pic>
            <p:nvPicPr>
              <p:cNvPr id="831669" name="Picture 181"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670" name="Picture 182"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671" name="Picture 183"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672" name="Picture 184"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673" name="Picture 185"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25" name="Group 186"/>
            <p:cNvGrpSpPr>
              <a:grpSpLocks/>
            </p:cNvGrpSpPr>
            <p:nvPr/>
          </p:nvGrpSpPr>
          <p:grpSpPr bwMode="auto">
            <a:xfrm>
              <a:off x="4983" y="1520"/>
              <a:ext cx="493" cy="204"/>
              <a:chOff x="818" y="3258"/>
              <a:chExt cx="909" cy="385"/>
            </a:xfrm>
          </p:grpSpPr>
          <p:pic>
            <p:nvPicPr>
              <p:cNvPr id="831675" name="Picture 187"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676" name="Picture 188"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677" name="Picture 189"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678" name="Picture 190"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679" name="Picture 191"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680" name="Picture 192" descr="P1310015"/>
            <p:cNvPicPr>
              <a:picLocks noChangeAspect="1" noChangeArrowheads="1"/>
            </p:cNvPicPr>
            <p:nvPr/>
          </p:nvPicPr>
          <p:blipFill>
            <a:blip r:embed="rId3"/>
            <a:srcRect l="60672" t="15649" r="32248" b="65819"/>
            <a:stretch>
              <a:fillRect/>
            </a:stretch>
          </p:blipFill>
          <p:spPr bwMode="auto">
            <a:xfrm>
              <a:off x="5476" y="1520"/>
              <a:ext cx="100" cy="204"/>
            </a:xfrm>
            <a:prstGeom prst="rect">
              <a:avLst/>
            </a:prstGeom>
            <a:noFill/>
          </p:spPr>
        </p:pic>
        <p:pic>
          <p:nvPicPr>
            <p:cNvPr id="831681" name="Picture 193" descr="P1310015"/>
            <p:cNvPicPr>
              <a:picLocks noChangeAspect="1" noChangeArrowheads="1"/>
            </p:cNvPicPr>
            <p:nvPr/>
          </p:nvPicPr>
          <p:blipFill>
            <a:blip r:embed="rId3"/>
            <a:srcRect l="60672" t="15649" r="32248" b="65819"/>
            <a:stretch>
              <a:fillRect/>
            </a:stretch>
          </p:blipFill>
          <p:spPr bwMode="auto">
            <a:xfrm>
              <a:off x="5570" y="1520"/>
              <a:ext cx="100" cy="204"/>
            </a:xfrm>
            <a:prstGeom prst="rect">
              <a:avLst/>
            </a:prstGeom>
            <a:noFill/>
          </p:spPr>
        </p:pic>
        <p:pic>
          <p:nvPicPr>
            <p:cNvPr id="831682" name="Picture 194" descr="P1310015"/>
            <p:cNvPicPr>
              <a:picLocks noChangeAspect="1" noChangeArrowheads="1"/>
            </p:cNvPicPr>
            <p:nvPr/>
          </p:nvPicPr>
          <p:blipFill>
            <a:blip r:embed="rId3"/>
            <a:srcRect l="60672" t="15649" r="32248" b="65819"/>
            <a:stretch>
              <a:fillRect/>
            </a:stretch>
          </p:blipFill>
          <p:spPr bwMode="auto">
            <a:xfrm>
              <a:off x="5670" y="1520"/>
              <a:ext cx="100" cy="204"/>
            </a:xfrm>
            <a:prstGeom prst="rect">
              <a:avLst/>
            </a:prstGeom>
            <a:noFill/>
          </p:spPr>
        </p:pic>
        <p:grpSp>
          <p:nvGrpSpPr>
            <p:cNvPr id="26" name="Group 195"/>
            <p:cNvGrpSpPr>
              <a:grpSpLocks/>
            </p:cNvGrpSpPr>
            <p:nvPr/>
          </p:nvGrpSpPr>
          <p:grpSpPr bwMode="auto">
            <a:xfrm>
              <a:off x="4488" y="1295"/>
              <a:ext cx="493" cy="205"/>
              <a:chOff x="818" y="3258"/>
              <a:chExt cx="909" cy="385"/>
            </a:xfrm>
          </p:grpSpPr>
          <p:pic>
            <p:nvPicPr>
              <p:cNvPr id="831684" name="Picture 196"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685" name="Picture 197"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686" name="Picture 198"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687" name="Picture 199"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688" name="Picture 200"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27" name="Group 201"/>
            <p:cNvGrpSpPr>
              <a:grpSpLocks/>
            </p:cNvGrpSpPr>
            <p:nvPr/>
          </p:nvGrpSpPr>
          <p:grpSpPr bwMode="auto">
            <a:xfrm>
              <a:off x="4979" y="1295"/>
              <a:ext cx="493" cy="205"/>
              <a:chOff x="818" y="3258"/>
              <a:chExt cx="909" cy="385"/>
            </a:xfrm>
          </p:grpSpPr>
          <p:pic>
            <p:nvPicPr>
              <p:cNvPr id="831690" name="Picture 202"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691" name="Picture 203"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692" name="Picture 204"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693" name="Picture 205"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694" name="Picture 206"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695" name="Picture 207" descr="P1310015"/>
            <p:cNvPicPr>
              <a:picLocks noChangeAspect="1" noChangeArrowheads="1"/>
            </p:cNvPicPr>
            <p:nvPr/>
          </p:nvPicPr>
          <p:blipFill>
            <a:blip r:embed="rId3"/>
            <a:srcRect l="60672" t="15649" r="32248" b="65819"/>
            <a:stretch>
              <a:fillRect/>
            </a:stretch>
          </p:blipFill>
          <p:spPr bwMode="auto">
            <a:xfrm>
              <a:off x="5472" y="1295"/>
              <a:ext cx="99" cy="205"/>
            </a:xfrm>
            <a:prstGeom prst="rect">
              <a:avLst/>
            </a:prstGeom>
            <a:noFill/>
          </p:spPr>
        </p:pic>
        <p:pic>
          <p:nvPicPr>
            <p:cNvPr id="831696" name="Picture 208" descr="P1310015"/>
            <p:cNvPicPr>
              <a:picLocks noChangeAspect="1" noChangeArrowheads="1"/>
            </p:cNvPicPr>
            <p:nvPr/>
          </p:nvPicPr>
          <p:blipFill>
            <a:blip r:embed="rId3"/>
            <a:srcRect l="60672" t="15649" r="32248" b="65819"/>
            <a:stretch>
              <a:fillRect/>
            </a:stretch>
          </p:blipFill>
          <p:spPr bwMode="auto">
            <a:xfrm>
              <a:off x="5565" y="1295"/>
              <a:ext cx="100" cy="205"/>
            </a:xfrm>
            <a:prstGeom prst="rect">
              <a:avLst/>
            </a:prstGeom>
            <a:noFill/>
          </p:spPr>
        </p:pic>
        <p:pic>
          <p:nvPicPr>
            <p:cNvPr id="831697" name="Picture 209" descr="P1310015"/>
            <p:cNvPicPr>
              <a:picLocks noChangeAspect="1" noChangeArrowheads="1"/>
            </p:cNvPicPr>
            <p:nvPr/>
          </p:nvPicPr>
          <p:blipFill>
            <a:blip r:embed="rId3"/>
            <a:srcRect l="60672" t="15649" r="32248" b="65819"/>
            <a:stretch>
              <a:fillRect/>
            </a:stretch>
          </p:blipFill>
          <p:spPr bwMode="auto">
            <a:xfrm>
              <a:off x="5665" y="1295"/>
              <a:ext cx="100" cy="205"/>
            </a:xfrm>
            <a:prstGeom prst="rect">
              <a:avLst/>
            </a:prstGeom>
            <a:noFill/>
          </p:spPr>
        </p:pic>
        <p:sp>
          <p:nvSpPr>
            <p:cNvPr id="831698" name="Line 210"/>
            <p:cNvSpPr>
              <a:spLocks noChangeAspect="1" noChangeShapeType="1"/>
            </p:cNvSpPr>
            <p:nvPr/>
          </p:nvSpPr>
          <p:spPr bwMode="auto">
            <a:xfrm>
              <a:off x="4487" y="1281"/>
              <a:ext cx="129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28" name="Group 211"/>
            <p:cNvGrpSpPr>
              <a:grpSpLocks/>
            </p:cNvGrpSpPr>
            <p:nvPr/>
          </p:nvGrpSpPr>
          <p:grpSpPr bwMode="auto">
            <a:xfrm>
              <a:off x="4492" y="1068"/>
              <a:ext cx="493" cy="205"/>
              <a:chOff x="818" y="3258"/>
              <a:chExt cx="909" cy="385"/>
            </a:xfrm>
          </p:grpSpPr>
          <p:pic>
            <p:nvPicPr>
              <p:cNvPr id="831700" name="Picture 212"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701" name="Picture 213"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702" name="Picture 214"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703" name="Picture 215"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704" name="Picture 216"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29" name="Group 217"/>
            <p:cNvGrpSpPr>
              <a:grpSpLocks/>
            </p:cNvGrpSpPr>
            <p:nvPr/>
          </p:nvGrpSpPr>
          <p:grpSpPr bwMode="auto">
            <a:xfrm>
              <a:off x="4983" y="1068"/>
              <a:ext cx="493" cy="205"/>
              <a:chOff x="818" y="3258"/>
              <a:chExt cx="909" cy="385"/>
            </a:xfrm>
          </p:grpSpPr>
          <p:pic>
            <p:nvPicPr>
              <p:cNvPr id="831706" name="Picture 218"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707" name="Picture 219"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708" name="Picture 220"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709" name="Picture 221"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710" name="Picture 222"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711" name="Picture 223" descr="P1310015"/>
            <p:cNvPicPr>
              <a:picLocks noChangeAspect="1" noChangeArrowheads="1"/>
            </p:cNvPicPr>
            <p:nvPr/>
          </p:nvPicPr>
          <p:blipFill>
            <a:blip r:embed="rId3"/>
            <a:srcRect l="60672" t="15649" r="32248" b="65819"/>
            <a:stretch>
              <a:fillRect/>
            </a:stretch>
          </p:blipFill>
          <p:spPr bwMode="auto">
            <a:xfrm>
              <a:off x="5476" y="1068"/>
              <a:ext cx="100" cy="205"/>
            </a:xfrm>
            <a:prstGeom prst="rect">
              <a:avLst/>
            </a:prstGeom>
            <a:noFill/>
          </p:spPr>
        </p:pic>
        <p:pic>
          <p:nvPicPr>
            <p:cNvPr id="831712" name="Picture 224" descr="P1310015"/>
            <p:cNvPicPr>
              <a:picLocks noChangeAspect="1" noChangeArrowheads="1"/>
            </p:cNvPicPr>
            <p:nvPr/>
          </p:nvPicPr>
          <p:blipFill>
            <a:blip r:embed="rId3"/>
            <a:srcRect l="60672" t="15649" r="32248" b="65819"/>
            <a:stretch>
              <a:fillRect/>
            </a:stretch>
          </p:blipFill>
          <p:spPr bwMode="auto">
            <a:xfrm>
              <a:off x="5570" y="1068"/>
              <a:ext cx="100" cy="205"/>
            </a:xfrm>
            <a:prstGeom prst="rect">
              <a:avLst/>
            </a:prstGeom>
            <a:noFill/>
          </p:spPr>
        </p:pic>
        <p:pic>
          <p:nvPicPr>
            <p:cNvPr id="831713" name="Picture 225" descr="P1310015"/>
            <p:cNvPicPr>
              <a:picLocks noChangeAspect="1" noChangeArrowheads="1"/>
            </p:cNvPicPr>
            <p:nvPr/>
          </p:nvPicPr>
          <p:blipFill>
            <a:blip r:embed="rId3"/>
            <a:srcRect l="60672" t="15649" r="32248" b="65819"/>
            <a:stretch>
              <a:fillRect/>
            </a:stretch>
          </p:blipFill>
          <p:spPr bwMode="auto">
            <a:xfrm>
              <a:off x="5670" y="1068"/>
              <a:ext cx="100" cy="205"/>
            </a:xfrm>
            <a:prstGeom prst="rect">
              <a:avLst/>
            </a:prstGeom>
            <a:noFill/>
          </p:spPr>
        </p:pic>
        <p:pic>
          <p:nvPicPr>
            <p:cNvPr id="831714" name="Picture 226" descr="PIC00001r"/>
            <p:cNvPicPr>
              <a:picLocks noChangeAspect="1" noChangeArrowheads="1"/>
            </p:cNvPicPr>
            <p:nvPr/>
          </p:nvPicPr>
          <p:blipFill>
            <a:blip r:embed="rId4"/>
            <a:srcRect l="17397" t="12709" r="13617" b="8914"/>
            <a:stretch>
              <a:fillRect/>
            </a:stretch>
          </p:blipFill>
          <p:spPr bwMode="auto">
            <a:xfrm>
              <a:off x="4516" y="1746"/>
              <a:ext cx="182" cy="227"/>
            </a:xfrm>
            <a:prstGeom prst="rect">
              <a:avLst/>
            </a:prstGeom>
            <a:noFill/>
          </p:spPr>
        </p:pic>
        <p:pic>
          <p:nvPicPr>
            <p:cNvPr id="831715" name="Picture 227" descr="PIC00001r"/>
            <p:cNvPicPr>
              <a:picLocks noChangeAspect="1" noChangeArrowheads="1"/>
            </p:cNvPicPr>
            <p:nvPr/>
          </p:nvPicPr>
          <p:blipFill>
            <a:blip r:embed="rId4"/>
            <a:srcRect l="17397" t="12709" r="13617" b="8914"/>
            <a:stretch>
              <a:fillRect/>
            </a:stretch>
          </p:blipFill>
          <p:spPr bwMode="auto">
            <a:xfrm>
              <a:off x="4712" y="1746"/>
              <a:ext cx="182" cy="227"/>
            </a:xfrm>
            <a:prstGeom prst="rect">
              <a:avLst/>
            </a:prstGeom>
            <a:noFill/>
          </p:spPr>
        </p:pic>
        <p:pic>
          <p:nvPicPr>
            <p:cNvPr id="831716" name="Picture 228" descr="PIC00001r"/>
            <p:cNvPicPr>
              <a:picLocks noChangeAspect="1" noChangeArrowheads="1"/>
            </p:cNvPicPr>
            <p:nvPr/>
          </p:nvPicPr>
          <p:blipFill>
            <a:blip r:embed="rId4"/>
            <a:srcRect l="17397" t="12709" r="13617" b="8914"/>
            <a:stretch>
              <a:fillRect/>
            </a:stretch>
          </p:blipFill>
          <p:spPr bwMode="auto">
            <a:xfrm>
              <a:off x="5127" y="1746"/>
              <a:ext cx="181" cy="227"/>
            </a:xfrm>
            <a:prstGeom prst="rect">
              <a:avLst/>
            </a:prstGeom>
            <a:noFill/>
          </p:spPr>
        </p:pic>
        <p:pic>
          <p:nvPicPr>
            <p:cNvPr id="831717" name="Picture 229" descr="PIC00001r"/>
            <p:cNvPicPr>
              <a:picLocks noChangeAspect="1" noChangeArrowheads="1"/>
            </p:cNvPicPr>
            <p:nvPr/>
          </p:nvPicPr>
          <p:blipFill>
            <a:blip r:embed="rId4"/>
            <a:srcRect l="17397" t="12709" r="13617" b="8914"/>
            <a:stretch>
              <a:fillRect/>
            </a:stretch>
          </p:blipFill>
          <p:spPr bwMode="auto">
            <a:xfrm>
              <a:off x="4917" y="1746"/>
              <a:ext cx="181" cy="227"/>
            </a:xfrm>
            <a:prstGeom prst="rect">
              <a:avLst/>
            </a:prstGeom>
            <a:noFill/>
          </p:spPr>
        </p:pic>
        <p:pic>
          <p:nvPicPr>
            <p:cNvPr id="831718" name="Picture 230" descr="PIC00001r"/>
            <p:cNvPicPr>
              <a:picLocks noChangeAspect="1" noChangeArrowheads="1"/>
            </p:cNvPicPr>
            <p:nvPr/>
          </p:nvPicPr>
          <p:blipFill>
            <a:blip r:embed="rId4"/>
            <a:srcRect l="17397" t="12709" r="13617" b="8914"/>
            <a:stretch>
              <a:fillRect/>
            </a:stretch>
          </p:blipFill>
          <p:spPr bwMode="auto">
            <a:xfrm>
              <a:off x="5345" y="1746"/>
              <a:ext cx="181" cy="227"/>
            </a:xfrm>
            <a:prstGeom prst="rect">
              <a:avLst/>
            </a:prstGeom>
            <a:noFill/>
          </p:spPr>
        </p:pic>
        <p:pic>
          <p:nvPicPr>
            <p:cNvPr id="831719" name="Picture 231" descr="PIC00001r"/>
            <p:cNvPicPr>
              <a:picLocks noChangeAspect="1" noChangeArrowheads="1"/>
            </p:cNvPicPr>
            <p:nvPr/>
          </p:nvPicPr>
          <p:blipFill>
            <a:blip r:embed="rId4"/>
            <a:srcRect l="17397" t="12709" r="13617" b="8914"/>
            <a:stretch>
              <a:fillRect/>
            </a:stretch>
          </p:blipFill>
          <p:spPr bwMode="auto">
            <a:xfrm>
              <a:off x="5563" y="1746"/>
              <a:ext cx="181" cy="227"/>
            </a:xfrm>
            <a:prstGeom prst="rect">
              <a:avLst/>
            </a:prstGeom>
            <a:noFill/>
          </p:spPr>
        </p:pic>
        <p:sp>
          <p:nvSpPr>
            <p:cNvPr id="831720" name="Line 232"/>
            <p:cNvSpPr>
              <a:spLocks noChangeShapeType="1"/>
            </p:cNvSpPr>
            <p:nvPr/>
          </p:nvSpPr>
          <p:spPr bwMode="auto">
            <a:xfrm>
              <a:off x="5786" y="1176"/>
              <a:ext cx="0"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sp>
        <p:nvSpPr>
          <p:cNvPr id="831721" name="Text Box 233"/>
          <p:cNvSpPr txBox="1">
            <a:spLocks noChangeArrowheads="1"/>
          </p:cNvSpPr>
          <p:nvPr/>
        </p:nvSpPr>
        <p:spPr bwMode="auto">
          <a:xfrm>
            <a:off x="3276600" y="2133600"/>
            <a:ext cx="1981200" cy="369332"/>
          </a:xfrm>
          <a:prstGeom prst="rect">
            <a:avLst/>
          </a:prstGeom>
          <a:solidFill>
            <a:srgbClr val="FFE989"/>
          </a:solidFill>
          <a:ln w="12700">
            <a:noFill/>
            <a:miter lim="800000"/>
            <a:headEnd/>
            <a:tailEnd/>
          </a:ln>
          <a:effectLst/>
        </p:spPr>
        <p:txBody>
          <a:bodyPr>
            <a:prstTxWarp prst="textNoShape">
              <a:avLst/>
            </a:prstTxWarp>
            <a:spAutoFit/>
          </a:bodyPr>
          <a:lstStyle/>
          <a:p>
            <a:pPr>
              <a:spcBef>
                <a:spcPct val="50000"/>
              </a:spcBef>
            </a:pPr>
            <a:r>
              <a:rPr lang="en-US" b="1" dirty="0">
                <a:solidFill>
                  <a:srgbClr val="000000"/>
                </a:solidFill>
              </a:rPr>
              <a:t>Local cluster</a:t>
            </a:r>
          </a:p>
        </p:txBody>
      </p:sp>
      <p:sp>
        <p:nvSpPr>
          <p:cNvPr id="831722" name="Text Box 234"/>
          <p:cNvSpPr txBox="1">
            <a:spLocks noChangeArrowheads="1"/>
          </p:cNvSpPr>
          <p:nvPr/>
        </p:nvSpPr>
        <p:spPr bwMode="auto">
          <a:xfrm>
            <a:off x="6333686" y="2133600"/>
            <a:ext cx="2133600" cy="369332"/>
          </a:xfrm>
          <a:prstGeom prst="rect">
            <a:avLst/>
          </a:prstGeom>
          <a:solidFill>
            <a:srgbClr val="FFE989"/>
          </a:solidFill>
          <a:ln w="12700">
            <a:noFill/>
            <a:miter lim="800000"/>
            <a:headEnd/>
            <a:tailEnd/>
          </a:ln>
          <a:effectLst/>
        </p:spPr>
        <p:txBody>
          <a:bodyPr>
            <a:prstTxWarp prst="textNoShape">
              <a:avLst/>
            </a:prstTxWarp>
            <a:spAutoFit/>
          </a:bodyPr>
          <a:lstStyle/>
          <a:p>
            <a:pPr>
              <a:spcBef>
                <a:spcPct val="50000"/>
              </a:spcBef>
            </a:pPr>
            <a:r>
              <a:rPr lang="en-US" b="1" dirty="0">
                <a:solidFill>
                  <a:srgbClr val="000000"/>
                </a:solidFill>
              </a:rPr>
              <a:t>Remote clusters</a:t>
            </a:r>
          </a:p>
        </p:txBody>
      </p:sp>
      <p:sp>
        <p:nvSpPr>
          <p:cNvPr id="831723" name="AutoShape 235"/>
          <p:cNvSpPr>
            <a:spLocks noChangeArrowheads="1"/>
          </p:cNvSpPr>
          <p:nvPr/>
        </p:nvSpPr>
        <p:spPr bwMode="auto">
          <a:xfrm>
            <a:off x="3124200" y="4343400"/>
            <a:ext cx="1239838" cy="1844675"/>
          </a:xfrm>
          <a:prstGeom prst="can">
            <a:avLst>
              <a:gd name="adj" fmla="val 37196"/>
            </a:avLst>
          </a:prstGeom>
          <a:solidFill>
            <a:srgbClr val="FF00FF"/>
          </a:solidFill>
          <a:ln w="12700">
            <a:noFill/>
            <a:round/>
            <a:headEnd/>
            <a:tailEnd/>
          </a:ln>
          <a:effectLst/>
        </p:spPr>
        <p:txBody>
          <a:bodyPr anchor="ctr">
            <a:prstTxWarp prst="textNoShape">
              <a:avLst/>
            </a:prstTxWarp>
            <a:spAutoFit/>
          </a:bodyPr>
          <a:lstStyle/>
          <a:p>
            <a:pPr algn="ctr"/>
            <a:r>
              <a:rPr lang="en-US" sz="2400" b="1"/>
              <a:t>Cache</a:t>
            </a:r>
          </a:p>
          <a:p>
            <a:pPr algn="ctr"/>
            <a:r>
              <a:rPr lang="en-US" sz="2400" b="1"/>
              <a:t>1 PByte</a:t>
            </a:r>
          </a:p>
        </p:txBody>
      </p:sp>
      <p:sp>
        <p:nvSpPr>
          <p:cNvPr id="831724" name="AutoShape 236"/>
          <p:cNvSpPr>
            <a:spLocks noChangeArrowheads="1"/>
          </p:cNvSpPr>
          <p:nvPr/>
        </p:nvSpPr>
        <p:spPr bwMode="auto">
          <a:xfrm>
            <a:off x="762000" y="5105400"/>
            <a:ext cx="917575" cy="874713"/>
          </a:xfrm>
          <a:prstGeom prst="can">
            <a:avLst>
              <a:gd name="adj" fmla="val 25000"/>
            </a:avLst>
          </a:prstGeom>
          <a:solidFill>
            <a:srgbClr val="FF00FF"/>
          </a:solidFill>
          <a:ln w="12700">
            <a:noFill/>
            <a:round/>
            <a:headEnd/>
            <a:tailEnd/>
          </a:ln>
          <a:effectLst/>
        </p:spPr>
        <p:txBody>
          <a:bodyPr wrap="none" anchor="ctr">
            <a:prstTxWarp prst="textNoShape">
              <a:avLst/>
            </a:prstTxWarp>
            <a:spAutoFit/>
          </a:bodyPr>
          <a:lstStyle/>
          <a:p>
            <a:pPr algn="ctr"/>
            <a:r>
              <a:rPr lang="en-US" b="1"/>
              <a:t>Cache</a:t>
            </a:r>
          </a:p>
          <a:p>
            <a:pPr algn="ctr"/>
            <a:r>
              <a:rPr lang="en-US" b="1"/>
              <a:t>1TByte</a:t>
            </a:r>
          </a:p>
        </p:txBody>
      </p:sp>
      <p:grpSp>
        <p:nvGrpSpPr>
          <p:cNvPr id="30" name="Group 237"/>
          <p:cNvGrpSpPr>
            <a:grpSpLocks/>
          </p:cNvGrpSpPr>
          <p:nvPr/>
        </p:nvGrpSpPr>
        <p:grpSpPr bwMode="auto">
          <a:xfrm>
            <a:off x="6400800" y="2819400"/>
            <a:ext cx="2209800" cy="1600200"/>
            <a:chOff x="4476" y="1068"/>
            <a:chExt cx="1310" cy="907"/>
          </a:xfrm>
        </p:grpSpPr>
        <p:sp>
          <p:nvSpPr>
            <p:cNvPr id="831726" name="Line 238"/>
            <p:cNvSpPr>
              <a:spLocks noChangeShapeType="1"/>
            </p:cNvSpPr>
            <p:nvPr/>
          </p:nvSpPr>
          <p:spPr bwMode="auto">
            <a:xfrm>
              <a:off x="4481" y="1176"/>
              <a:ext cx="1"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727" name="Line 239"/>
            <p:cNvSpPr>
              <a:spLocks noChangeAspect="1" noChangeShapeType="1"/>
            </p:cNvSpPr>
            <p:nvPr/>
          </p:nvSpPr>
          <p:spPr bwMode="auto">
            <a:xfrm>
              <a:off x="4491" y="1508"/>
              <a:ext cx="127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728" name="Line 240"/>
            <p:cNvSpPr>
              <a:spLocks noChangeAspect="1" noChangeShapeType="1"/>
            </p:cNvSpPr>
            <p:nvPr/>
          </p:nvSpPr>
          <p:spPr bwMode="auto">
            <a:xfrm>
              <a:off x="4476" y="1746"/>
              <a:ext cx="1295"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31" name="Group 241"/>
            <p:cNvGrpSpPr>
              <a:grpSpLocks/>
            </p:cNvGrpSpPr>
            <p:nvPr/>
          </p:nvGrpSpPr>
          <p:grpSpPr bwMode="auto">
            <a:xfrm>
              <a:off x="4492" y="1520"/>
              <a:ext cx="493" cy="204"/>
              <a:chOff x="818" y="3258"/>
              <a:chExt cx="909" cy="385"/>
            </a:xfrm>
          </p:grpSpPr>
          <p:pic>
            <p:nvPicPr>
              <p:cNvPr id="831730" name="Picture 242"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731" name="Picture 243"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732" name="Picture 244"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733" name="Picture 245"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734" name="Picture 246"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683" name="Group 247"/>
            <p:cNvGrpSpPr>
              <a:grpSpLocks/>
            </p:cNvGrpSpPr>
            <p:nvPr/>
          </p:nvGrpSpPr>
          <p:grpSpPr bwMode="auto">
            <a:xfrm>
              <a:off x="4983" y="1520"/>
              <a:ext cx="493" cy="204"/>
              <a:chOff x="818" y="3258"/>
              <a:chExt cx="909" cy="385"/>
            </a:xfrm>
          </p:grpSpPr>
          <p:pic>
            <p:nvPicPr>
              <p:cNvPr id="831736" name="Picture 248"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737" name="Picture 249"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738" name="Picture 250"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739" name="Picture 251"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740" name="Picture 252"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741" name="Picture 253" descr="P1310015"/>
            <p:cNvPicPr>
              <a:picLocks noChangeAspect="1" noChangeArrowheads="1"/>
            </p:cNvPicPr>
            <p:nvPr/>
          </p:nvPicPr>
          <p:blipFill>
            <a:blip r:embed="rId3"/>
            <a:srcRect l="60672" t="15649" r="32248" b="65819"/>
            <a:stretch>
              <a:fillRect/>
            </a:stretch>
          </p:blipFill>
          <p:spPr bwMode="auto">
            <a:xfrm>
              <a:off x="5476" y="1520"/>
              <a:ext cx="100" cy="204"/>
            </a:xfrm>
            <a:prstGeom prst="rect">
              <a:avLst/>
            </a:prstGeom>
            <a:noFill/>
          </p:spPr>
        </p:pic>
        <p:pic>
          <p:nvPicPr>
            <p:cNvPr id="831742" name="Picture 254" descr="P1310015"/>
            <p:cNvPicPr>
              <a:picLocks noChangeAspect="1" noChangeArrowheads="1"/>
            </p:cNvPicPr>
            <p:nvPr/>
          </p:nvPicPr>
          <p:blipFill>
            <a:blip r:embed="rId3"/>
            <a:srcRect l="60672" t="15649" r="32248" b="65819"/>
            <a:stretch>
              <a:fillRect/>
            </a:stretch>
          </p:blipFill>
          <p:spPr bwMode="auto">
            <a:xfrm>
              <a:off x="5570" y="1520"/>
              <a:ext cx="100" cy="204"/>
            </a:xfrm>
            <a:prstGeom prst="rect">
              <a:avLst/>
            </a:prstGeom>
            <a:noFill/>
          </p:spPr>
        </p:pic>
        <p:pic>
          <p:nvPicPr>
            <p:cNvPr id="831743" name="Picture 255" descr="P1310015"/>
            <p:cNvPicPr>
              <a:picLocks noChangeAspect="1" noChangeArrowheads="1"/>
            </p:cNvPicPr>
            <p:nvPr/>
          </p:nvPicPr>
          <p:blipFill>
            <a:blip r:embed="rId3"/>
            <a:srcRect l="60672" t="15649" r="32248" b="65819"/>
            <a:stretch>
              <a:fillRect/>
            </a:stretch>
          </p:blipFill>
          <p:spPr bwMode="auto">
            <a:xfrm>
              <a:off x="5670" y="1520"/>
              <a:ext cx="100" cy="204"/>
            </a:xfrm>
            <a:prstGeom prst="rect">
              <a:avLst/>
            </a:prstGeom>
            <a:noFill/>
          </p:spPr>
        </p:pic>
        <p:grpSp>
          <p:nvGrpSpPr>
            <p:cNvPr id="831689" name="Group 256"/>
            <p:cNvGrpSpPr>
              <a:grpSpLocks/>
            </p:cNvGrpSpPr>
            <p:nvPr/>
          </p:nvGrpSpPr>
          <p:grpSpPr bwMode="auto">
            <a:xfrm>
              <a:off x="4488" y="1295"/>
              <a:ext cx="493" cy="205"/>
              <a:chOff x="818" y="3258"/>
              <a:chExt cx="909" cy="385"/>
            </a:xfrm>
          </p:grpSpPr>
          <p:pic>
            <p:nvPicPr>
              <p:cNvPr id="831745" name="Picture 257"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746" name="Picture 258"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747" name="Picture 259"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748" name="Picture 260"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749" name="Picture 261"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699" name="Group 262"/>
            <p:cNvGrpSpPr>
              <a:grpSpLocks/>
            </p:cNvGrpSpPr>
            <p:nvPr/>
          </p:nvGrpSpPr>
          <p:grpSpPr bwMode="auto">
            <a:xfrm>
              <a:off x="4979" y="1295"/>
              <a:ext cx="493" cy="205"/>
              <a:chOff x="818" y="3258"/>
              <a:chExt cx="909" cy="385"/>
            </a:xfrm>
          </p:grpSpPr>
          <p:pic>
            <p:nvPicPr>
              <p:cNvPr id="831751" name="Picture 263"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752" name="Picture 264"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753" name="Picture 265"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754" name="Picture 266"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755" name="Picture 267"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756" name="Picture 268" descr="P1310015"/>
            <p:cNvPicPr>
              <a:picLocks noChangeAspect="1" noChangeArrowheads="1"/>
            </p:cNvPicPr>
            <p:nvPr/>
          </p:nvPicPr>
          <p:blipFill>
            <a:blip r:embed="rId3"/>
            <a:srcRect l="60672" t="15649" r="32248" b="65819"/>
            <a:stretch>
              <a:fillRect/>
            </a:stretch>
          </p:blipFill>
          <p:spPr bwMode="auto">
            <a:xfrm>
              <a:off x="5472" y="1295"/>
              <a:ext cx="99" cy="205"/>
            </a:xfrm>
            <a:prstGeom prst="rect">
              <a:avLst/>
            </a:prstGeom>
            <a:noFill/>
          </p:spPr>
        </p:pic>
        <p:pic>
          <p:nvPicPr>
            <p:cNvPr id="831757" name="Picture 269" descr="P1310015"/>
            <p:cNvPicPr>
              <a:picLocks noChangeAspect="1" noChangeArrowheads="1"/>
            </p:cNvPicPr>
            <p:nvPr/>
          </p:nvPicPr>
          <p:blipFill>
            <a:blip r:embed="rId3"/>
            <a:srcRect l="60672" t="15649" r="32248" b="65819"/>
            <a:stretch>
              <a:fillRect/>
            </a:stretch>
          </p:blipFill>
          <p:spPr bwMode="auto">
            <a:xfrm>
              <a:off x="5565" y="1295"/>
              <a:ext cx="100" cy="205"/>
            </a:xfrm>
            <a:prstGeom prst="rect">
              <a:avLst/>
            </a:prstGeom>
            <a:noFill/>
          </p:spPr>
        </p:pic>
        <p:pic>
          <p:nvPicPr>
            <p:cNvPr id="831758" name="Picture 270" descr="P1310015"/>
            <p:cNvPicPr>
              <a:picLocks noChangeAspect="1" noChangeArrowheads="1"/>
            </p:cNvPicPr>
            <p:nvPr/>
          </p:nvPicPr>
          <p:blipFill>
            <a:blip r:embed="rId3"/>
            <a:srcRect l="60672" t="15649" r="32248" b="65819"/>
            <a:stretch>
              <a:fillRect/>
            </a:stretch>
          </p:blipFill>
          <p:spPr bwMode="auto">
            <a:xfrm>
              <a:off x="5665" y="1295"/>
              <a:ext cx="100" cy="205"/>
            </a:xfrm>
            <a:prstGeom prst="rect">
              <a:avLst/>
            </a:prstGeom>
            <a:noFill/>
          </p:spPr>
        </p:pic>
        <p:sp>
          <p:nvSpPr>
            <p:cNvPr id="831759" name="Line 271"/>
            <p:cNvSpPr>
              <a:spLocks noChangeAspect="1" noChangeShapeType="1"/>
            </p:cNvSpPr>
            <p:nvPr/>
          </p:nvSpPr>
          <p:spPr bwMode="auto">
            <a:xfrm>
              <a:off x="4487" y="1281"/>
              <a:ext cx="129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1705" name="Group 272"/>
            <p:cNvGrpSpPr>
              <a:grpSpLocks/>
            </p:cNvGrpSpPr>
            <p:nvPr/>
          </p:nvGrpSpPr>
          <p:grpSpPr bwMode="auto">
            <a:xfrm>
              <a:off x="4492" y="1068"/>
              <a:ext cx="493" cy="205"/>
              <a:chOff x="818" y="3258"/>
              <a:chExt cx="909" cy="385"/>
            </a:xfrm>
          </p:grpSpPr>
          <p:pic>
            <p:nvPicPr>
              <p:cNvPr id="831761" name="Picture 273"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762" name="Picture 274"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763" name="Picture 275"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764" name="Picture 276"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765" name="Picture 277"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725" name="Group 278"/>
            <p:cNvGrpSpPr>
              <a:grpSpLocks/>
            </p:cNvGrpSpPr>
            <p:nvPr/>
          </p:nvGrpSpPr>
          <p:grpSpPr bwMode="auto">
            <a:xfrm>
              <a:off x="4983" y="1068"/>
              <a:ext cx="493" cy="205"/>
              <a:chOff x="818" y="3258"/>
              <a:chExt cx="909" cy="385"/>
            </a:xfrm>
          </p:grpSpPr>
          <p:pic>
            <p:nvPicPr>
              <p:cNvPr id="831767" name="Picture 279"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768" name="Picture 280"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769" name="Picture 281"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770" name="Picture 282"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771" name="Picture 283"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772" name="Picture 284" descr="P1310015"/>
            <p:cNvPicPr>
              <a:picLocks noChangeAspect="1" noChangeArrowheads="1"/>
            </p:cNvPicPr>
            <p:nvPr/>
          </p:nvPicPr>
          <p:blipFill>
            <a:blip r:embed="rId3"/>
            <a:srcRect l="60672" t="15649" r="32248" b="65819"/>
            <a:stretch>
              <a:fillRect/>
            </a:stretch>
          </p:blipFill>
          <p:spPr bwMode="auto">
            <a:xfrm>
              <a:off x="5476" y="1068"/>
              <a:ext cx="100" cy="205"/>
            </a:xfrm>
            <a:prstGeom prst="rect">
              <a:avLst/>
            </a:prstGeom>
            <a:noFill/>
          </p:spPr>
        </p:pic>
        <p:pic>
          <p:nvPicPr>
            <p:cNvPr id="831773" name="Picture 285" descr="P1310015"/>
            <p:cNvPicPr>
              <a:picLocks noChangeAspect="1" noChangeArrowheads="1"/>
            </p:cNvPicPr>
            <p:nvPr/>
          </p:nvPicPr>
          <p:blipFill>
            <a:blip r:embed="rId3"/>
            <a:srcRect l="60672" t="15649" r="32248" b="65819"/>
            <a:stretch>
              <a:fillRect/>
            </a:stretch>
          </p:blipFill>
          <p:spPr bwMode="auto">
            <a:xfrm>
              <a:off x="5570" y="1068"/>
              <a:ext cx="100" cy="205"/>
            </a:xfrm>
            <a:prstGeom prst="rect">
              <a:avLst/>
            </a:prstGeom>
            <a:noFill/>
          </p:spPr>
        </p:pic>
        <p:pic>
          <p:nvPicPr>
            <p:cNvPr id="831774" name="Picture 286" descr="P1310015"/>
            <p:cNvPicPr>
              <a:picLocks noChangeAspect="1" noChangeArrowheads="1"/>
            </p:cNvPicPr>
            <p:nvPr/>
          </p:nvPicPr>
          <p:blipFill>
            <a:blip r:embed="rId3"/>
            <a:srcRect l="60672" t="15649" r="32248" b="65819"/>
            <a:stretch>
              <a:fillRect/>
            </a:stretch>
          </p:blipFill>
          <p:spPr bwMode="auto">
            <a:xfrm>
              <a:off x="5670" y="1068"/>
              <a:ext cx="100" cy="205"/>
            </a:xfrm>
            <a:prstGeom prst="rect">
              <a:avLst/>
            </a:prstGeom>
            <a:noFill/>
          </p:spPr>
        </p:pic>
        <p:pic>
          <p:nvPicPr>
            <p:cNvPr id="831775" name="Picture 287" descr="PIC00001r"/>
            <p:cNvPicPr>
              <a:picLocks noChangeAspect="1" noChangeArrowheads="1"/>
            </p:cNvPicPr>
            <p:nvPr/>
          </p:nvPicPr>
          <p:blipFill>
            <a:blip r:embed="rId4"/>
            <a:srcRect l="17397" t="12709" r="13617" b="8914"/>
            <a:stretch>
              <a:fillRect/>
            </a:stretch>
          </p:blipFill>
          <p:spPr bwMode="auto">
            <a:xfrm>
              <a:off x="4516" y="1746"/>
              <a:ext cx="182" cy="227"/>
            </a:xfrm>
            <a:prstGeom prst="rect">
              <a:avLst/>
            </a:prstGeom>
            <a:noFill/>
          </p:spPr>
        </p:pic>
        <p:pic>
          <p:nvPicPr>
            <p:cNvPr id="831776" name="Picture 288" descr="PIC00001r"/>
            <p:cNvPicPr>
              <a:picLocks noChangeAspect="1" noChangeArrowheads="1"/>
            </p:cNvPicPr>
            <p:nvPr/>
          </p:nvPicPr>
          <p:blipFill>
            <a:blip r:embed="rId4"/>
            <a:srcRect l="17397" t="12709" r="13617" b="8914"/>
            <a:stretch>
              <a:fillRect/>
            </a:stretch>
          </p:blipFill>
          <p:spPr bwMode="auto">
            <a:xfrm>
              <a:off x="4712" y="1746"/>
              <a:ext cx="182" cy="227"/>
            </a:xfrm>
            <a:prstGeom prst="rect">
              <a:avLst/>
            </a:prstGeom>
            <a:noFill/>
          </p:spPr>
        </p:pic>
        <p:pic>
          <p:nvPicPr>
            <p:cNvPr id="831777" name="Picture 289" descr="PIC00001r"/>
            <p:cNvPicPr>
              <a:picLocks noChangeAspect="1" noChangeArrowheads="1"/>
            </p:cNvPicPr>
            <p:nvPr/>
          </p:nvPicPr>
          <p:blipFill>
            <a:blip r:embed="rId4"/>
            <a:srcRect l="17397" t="12709" r="13617" b="8914"/>
            <a:stretch>
              <a:fillRect/>
            </a:stretch>
          </p:blipFill>
          <p:spPr bwMode="auto">
            <a:xfrm>
              <a:off x="5127" y="1746"/>
              <a:ext cx="181" cy="227"/>
            </a:xfrm>
            <a:prstGeom prst="rect">
              <a:avLst/>
            </a:prstGeom>
            <a:noFill/>
          </p:spPr>
        </p:pic>
        <p:pic>
          <p:nvPicPr>
            <p:cNvPr id="831778" name="Picture 290" descr="PIC00001r"/>
            <p:cNvPicPr>
              <a:picLocks noChangeAspect="1" noChangeArrowheads="1"/>
            </p:cNvPicPr>
            <p:nvPr/>
          </p:nvPicPr>
          <p:blipFill>
            <a:blip r:embed="rId4"/>
            <a:srcRect l="17397" t="12709" r="13617" b="8914"/>
            <a:stretch>
              <a:fillRect/>
            </a:stretch>
          </p:blipFill>
          <p:spPr bwMode="auto">
            <a:xfrm>
              <a:off x="4917" y="1746"/>
              <a:ext cx="181" cy="227"/>
            </a:xfrm>
            <a:prstGeom prst="rect">
              <a:avLst/>
            </a:prstGeom>
            <a:noFill/>
          </p:spPr>
        </p:pic>
        <p:pic>
          <p:nvPicPr>
            <p:cNvPr id="831779" name="Picture 291" descr="PIC00001r"/>
            <p:cNvPicPr>
              <a:picLocks noChangeAspect="1" noChangeArrowheads="1"/>
            </p:cNvPicPr>
            <p:nvPr/>
          </p:nvPicPr>
          <p:blipFill>
            <a:blip r:embed="rId4"/>
            <a:srcRect l="17397" t="12709" r="13617" b="8914"/>
            <a:stretch>
              <a:fillRect/>
            </a:stretch>
          </p:blipFill>
          <p:spPr bwMode="auto">
            <a:xfrm>
              <a:off x="5345" y="1746"/>
              <a:ext cx="181" cy="227"/>
            </a:xfrm>
            <a:prstGeom prst="rect">
              <a:avLst/>
            </a:prstGeom>
            <a:noFill/>
          </p:spPr>
        </p:pic>
        <p:pic>
          <p:nvPicPr>
            <p:cNvPr id="831780" name="Picture 292" descr="PIC00001r"/>
            <p:cNvPicPr>
              <a:picLocks noChangeAspect="1" noChangeArrowheads="1"/>
            </p:cNvPicPr>
            <p:nvPr/>
          </p:nvPicPr>
          <p:blipFill>
            <a:blip r:embed="rId4"/>
            <a:srcRect l="17397" t="12709" r="13617" b="8914"/>
            <a:stretch>
              <a:fillRect/>
            </a:stretch>
          </p:blipFill>
          <p:spPr bwMode="auto">
            <a:xfrm>
              <a:off x="5563" y="1746"/>
              <a:ext cx="181" cy="227"/>
            </a:xfrm>
            <a:prstGeom prst="rect">
              <a:avLst/>
            </a:prstGeom>
            <a:noFill/>
          </p:spPr>
        </p:pic>
        <p:sp>
          <p:nvSpPr>
            <p:cNvPr id="831781" name="Line 293"/>
            <p:cNvSpPr>
              <a:spLocks noChangeShapeType="1"/>
            </p:cNvSpPr>
            <p:nvPr/>
          </p:nvSpPr>
          <p:spPr bwMode="auto">
            <a:xfrm>
              <a:off x="5786" y="1176"/>
              <a:ext cx="0"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grpSp>
        <p:nvGrpSpPr>
          <p:cNvPr id="831729" name="Group 294"/>
          <p:cNvGrpSpPr>
            <a:grpSpLocks/>
          </p:cNvGrpSpPr>
          <p:nvPr/>
        </p:nvGrpSpPr>
        <p:grpSpPr bwMode="auto">
          <a:xfrm>
            <a:off x="6553200" y="2971800"/>
            <a:ext cx="2209800" cy="1600200"/>
            <a:chOff x="4476" y="1068"/>
            <a:chExt cx="1310" cy="907"/>
          </a:xfrm>
        </p:grpSpPr>
        <p:sp>
          <p:nvSpPr>
            <p:cNvPr id="831783" name="Line 295"/>
            <p:cNvSpPr>
              <a:spLocks noChangeShapeType="1"/>
            </p:cNvSpPr>
            <p:nvPr/>
          </p:nvSpPr>
          <p:spPr bwMode="auto">
            <a:xfrm>
              <a:off x="4481" y="1176"/>
              <a:ext cx="1"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784" name="Line 296"/>
            <p:cNvSpPr>
              <a:spLocks noChangeAspect="1" noChangeShapeType="1"/>
            </p:cNvSpPr>
            <p:nvPr/>
          </p:nvSpPr>
          <p:spPr bwMode="auto">
            <a:xfrm>
              <a:off x="4491" y="1508"/>
              <a:ext cx="127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785" name="Line 297"/>
            <p:cNvSpPr>
              <a:spLocks noChangeAspect="1" noChangeShapeType="1"/>
            </p:cNvSpPr>
            <p:nvPr/>
          </p:nvSpPr>
          <p:spPr bwMode="auto">
            <a:xfrm>
              <a:off x="4476" y="1746"/>
              <a:ext cx="1295"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1735" name="Group 298"/>
            <p:cNvGrpSpPr>
              <a:grpSpLocks/>
            </p:cNvGrpSpPr>
            <p:nvPr/>
          </p:nvGrpSpPr>
          <p:grpSpPr bwMode="auto">
            <a:xfrm>
              <a:off x="4492" y="1520"/>
              <a:ext cx="493" cy="204"/>
              <a:chOff x="818" y="3258"/>
              <a:chExt cx="909" cy="385"/>
            </a:xfrm>
          </p:grpSpPr>
          <p:pic>
            <p:nvPicPr>
              <p:cNvPr id="831787" name="Picture 299"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788" name="Picture 300"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789" name="Picture 301"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790" name="Picture 302"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791" name="Picture 303"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744" name="Group 304"/>
            <p:cNvGrpSpPr>
              <a:grpSpLocks/>
            </p:cNvGrpSpPr>
            <p:nvPr/>
          </p:nvGrpSpPr>
          <p:grpSpPr bwMode="auto">
            <a:xfrm>
              <a:off x="4983" y="1520"/>
              <a:ext cx="493" cy="204"/>
              <a:chOff x="818" y="3258"/>
              <a:chExt cx="909" cy="385"/>
            </a:xfrm>
          </p:grpSpPr>
          <p:pic>
            <p:nvPicPr>
              <p:cNvPr id="831793" name="Picture 305"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794" name="Picture 306"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795" name="Picture 307"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796" name="Picture 308"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797" name="Picture 309"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798" name="Picture 310" descr="P1310015"/>
            <p:cNvPicPr>
              <a:picLocks noChangeAspect="1" noChangeArrowheads="1"/>
            </p:cNvPicPr>
            <p:nvPr/>
          </p:nvPicPr>
          <p:blipFill>
            <a:blip r:embed="rId3"/>
            <a:srcRect l="60672" t="15649" r="32248" b="65819"/>
            <a:stretch>
              <a:fillRect/>
            </a:stretch>
          </p:blipFill>
          <p:spPr bwMode="auto">
            <a:xfrm>
              <a:off x="5476" y="1520"/>
              <a:ext cx="100" cy="204"/>
            </a:xfrm>
            <a:prstGeom prst="rect">
              <a:avLst/>
            </a:prstGeom>
            <a:noFill/>
          </p:spPr>
        </p:pic>
        <p:pic>
          <p:nvPicPr>
            <p:cNvPr id="831799" name="Picture 311" descr="P1310015"/>
            <p:cNvPicPr>
              <a:picLocks noChangeAspect="1" noChangeArrowheads="1"/>
            </p:cNvPicPr>
            <p:nvPr/>
          </p:nvPicPr>
          <p:blipFill>
            <a:blip r:embed="rId3"/>
            <a:srcRect l="60672" t="15649" r="32248" b="65819"/>
            <a:stretch>
              <a:fillRect/>
            </a:stretch>
          </p:blipFill>
          <p:spPr bwMode="auto">
            <a:xfrm>
              <a:off x="5570" y="1520"/>
              <a:ext cx="100" cy="204"/>
            </a:xfrm>
            <a:prstGeom prst="rect">
              <a:avLst/>
            </a:prstGeom>
            <a:noFill/>
          </p:spPr>
        </p:pic>
        <p:pic>
          <p:nvPicPr>
            <p:cNvPr id="831800" name="Picture 312" descr="P1310015"/>
            <p:cNvPicPr>
              <a:picLocks noChangeAspect="1" noChangeArrowheads="1"/>
            </p:cNvPicPr>
            <p:nvPr/>
          </p:nvPicPr>
          <p:blipFill>
            <a:blip r:embed="rId3"/>
            <a:srcRect l="60672" t="15649" r="32248" b="65819"/>
            <a:stretch>
              <a:fillRect/>
            </a:stretch>
          </p:blipFill>
          <p:spPr bwMode="auto">
            <a:xfrm>
              <a:off x="5670" y="1520"/>
              <a:ext cx="100" cy="204"/>
            </a:xfrm>
            <a:prstGeom prst="rect">
              <a:avLst/>
            </a:prstGeom>
            <a:noFill/>
          </p:spPr>
        </p:pic>
        <p:grpSp>
          <p:nvGrpSpPr>
            <p:cNvPr id="831750" name="Group 313"/>
            <p:cNvGrpSpPr>
              <a:grpSpLocks/>
            </p:cNvGrpSpPr>
            <p:nvPr/>
          </p:nvGrpSpPr>
          <p:grpSpPr bwMode="auto">
            <a:xfrm>
              <a:off x="4488" y="1295"/>
              <a:ext cx="493" cy="205"/>
              <a:chOff x="818" y="3258"/>
              <a:chExt cx="909" cy="385"/>
            </a:xfrm>
          </p:grpSpPr>
          <p:pic>
            <p:nvPicPr>
              <p:cNvPr id="831802" name="Picture 314"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803" name="Picture 315"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804" name="Picture 316"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805" name="Picture 317"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806" name="Picture 318"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760" name="Group 319"/>
            <p:cNvGrpSpPr>
              <a:grpSpLocks/>
            </p:cNvGrpSpPr>
            <p:nvPr/>
          </p:nvGrpSpPr>
          <p:grpSpPr bwMode="auto">
            <a:xfrm>
              <a:off x="4979" y="1295"/>
              <a:ext cx="493" cy="205"/>
              <a:chOff x="818" y="3258"/>
              <a:chExt cx="909" cy="385"/>
            </a:xfrm>
          </p:grpSpPr>
          <p:pic>
            <p:nvPicPr>
              <p:cNvPr id="831808" name="Picture 320"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809" name="Picture 321"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810" name="Picture 322"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811" name="Picture 323"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812" name="Picture 324"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813" name="Picture 325" descr="P1310015"/>
            <p:cNvPicPr>
              <a:picLocks noChangeAspect="1" noChangeArrowheads="1"/>
            </p:cNvPicPr>
            <p:nvPr/>
          </p:nvPicPr>
          <p:blipFill>
            <a:blip r:embed="rId3"/>
            <a:srcRect l="60672" t="15649" r="32248" b="65819"/>
            <a:stretch>
              <a:fillRect/>
            </a:stretch>
          </p:blipFill>
          <p:spPr bwMode="auto">
            <a:xfrm>
              <a:off x="5472" y="1295"/>
              <a:ext cx="99" cy="205"/>
            </a:xfrm>
            <a:prstGeom prst="rect">
              <a:avLst/>
            </a:prstGeom>
            <a:noFill/>
          </p:spPr>
        </p:pic>
        <p:pic>
          <p:nvPicPr>
            <p:cNvPr id="831814" name="Picture 326" descr="P1310015"/>
            <p:cNvPicPr>
              <a:picLocks noChangeAspect="1" noChangeArrowheads="1"/>
            </p:cNvPicPr>
            <p:nvPr/>
          </p:nvPicPr>
          <p:blipFill>
            <a:blip r:embed="rId3"/>
            <a:srcRect l="60672" t="15649" r="32248" b="65819"/>
            <a:stretch>
              <a:fillRect/>
            </a:stretch>
          </p:blipFill>
          <p:spPr bwMode="auto">
            <a:xfrm>
              <a:off x="5565" y="1295"/>
              <a:ext cx="100" cy="205"/>
            </a:xfrm>
            <a:prstGeom prst="rect">
              <a:avLst/>
            </a:prstGeom>
            <a:noFill/>
          </p:spPr>
        </p:pic>
        <p:pic>
          <p:nvPicPr>
            <p:cNvPr id="831815" name="Picture 327" descr="P1310015"/>
            <p:cNvPicPr>
              <a:picLocks noChangeAspect="1" noChangeArrowheads="1"/>
            </p:cNvPicPr>
            <p:nvPr/>
          </p:nvPicPr>
          <p:blipFill>
            <a:blip r:embed="rId3"/>
            <a:srcRect l="60672" t="15649" r="32248" b="65819"/>
            <a:stretch>
              <a:fillRect/>
            </a:stretch>
          </p:blipFill>
          <p:spPr bwMode="auto">
            <a:xfrm>
              <a:off x="5665" y="1295"/>
              <a:ext cx="100" cy="205"/>
            </a:xfrm>
            <a:prstGeom prst="rect">
              <a:avLst/>
            </a:prstGeom>
            <a:noFill/>
          </p:spPr>
        </p:pic>
        <p:sp>
          <p:nvSpPr>
            <p:cNvPr id="831816" name="Line 328"/>
            <p:cNvSpPr>
              <a:spLocks noChangeAspect="1" noChangeShapeType="1"/>
            </p:cNvSpPr>
            <p:nvPr/>
          </p:nvSpPr>
          <p:spPr bwMode="auto">
            <a:xfrm>
              <a:off x="4487" y="1281"/>
              <a:ext cx="129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1766" name="Group 329"/>
            <p:cNvGrpSpPr>
              <a:grpSpLocks/>
            </p:cNvGrpSpPr>
            <p:nvPr/>
          </p:nvGrpSpPr>
          <p:grpSpPr bwMode="auto">
            <a:xfrm>
              <a:off x="4492" y="1068"/>
              <a:ext cx="493" cy="205"/>
              <a:chOff x="818" y="3258"/>
              <a:chExt cx="909" cy="385"/>
            </a:xfrm>
          </p:grpSpPr>
          <p:pic>
            <p:nvPicPr>
              <p:cNvPr id="831818" name="Picture 330"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819" name="Picture 331"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820" name="Picture 332"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821" name="Picture 333"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822" name="Picture 334"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782" name="Group 335"/>
            <p:cNvGrpSpPr>
              <a:grpSpLocks/>
            </p:cNvGrpSpPr>
            <p:nvPr/>
          </p:nvGrpSpPr>
          <p:grpSpPr bwMode="auto">
            <a:xfrm>
              <a:off x="4983" y="1068"/>
              <a:ext cx="493" cy="205"/>
              <a:chOff x="818" y="3258"/>
              <a:chExt cx="909" cy="385"/>
            </a:xfrm>
          </p:grpSpPr>
          <p:pic>
            <p:nvPicPr>
              <p:cNvPr id="831824" name="Picture 336"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825" name="Picture 337"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826" name="Picture 338"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827" name="Picture 339"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828" name="Picture 340"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829" name="Picture 341" descr="P1310015"/>
            <p:cNvPicPr>
              <a:picLocks noChangeAspect="1" noChangeArrowheads="1"/>
            </p:cNvPicPr>
            <p:nvPr/>
          </p:nvPicPr>
          <p:blipFill>
            <a:blip r:embed="rId3"/>
            <a:srcRect l="60672" t="15649" r="32248" b="65819"/>
            <a:stretch>
              <a:fillRect/>
            </a:stretch>
          </p:blipFill>
          <p:spPr bwMode="auto">
            <a:xfrm>
              <a:off x="5476" y="1068"/>
              <a:ext cx="100" cy="205"/>
            </a:xfrm>
            <a:prstGeom prst="rect">
              <a:avLst/>
            </a:prstGeom>
            <a:noFill/>
          </p:spPr>
        </p:pic>
        <p:pic>
          <p:nvPicPr>
            <p:cNvPr id="831830" name="Picture 342" descr="P1310015"/>
            <p:cNvPicPr>
              <a:picLocks noChangeAspect="1" noChangeArrowheads="1"/>
            </p:cNvPicPr>
            <p:nvPr/>
          </p:nvPicPr>
          <p:blipFill>
            <a:blip r:embed="rId3"/>
            <a:srcRect l="60672" t="15649" r="32248" b="65819"/>
            <a:stretch>
              <a:fillRect/>
            </a:stretch>
          </p:blipFill>
          <p:spPr bwMode="auto">
            <a:xfrm>
              <a:off x="5570" y="1068"/>
              <a:ext cx="100" cy="205"/>
            </a:xfrm>
            <a:prstGeom prst="rect">
              <a:avLst/>
            </a:prstGeom>
            <a:noFill/>
          </p:spPr>
        </p:pic>
        <p:pic>
          <p:nvPicPr>
            <p:cNvPr id="831831" name="Picture 343" descr="P1310015"/>
            <p:cNvPicPr>
              <a:picLocks noChangeAspect="1" noChangeArrowheads="1"/>
            </p:cNvPicPr>
            <p:nvPr/>
          </p:nvPicPr>
          <p:blipFill>
            <a:blip r:embed="rId3"/>
            <a:srcRect l="60672" t="15649" r="32248" b="65819"/>
            <a:stretch>
              <a:fillRect/>
            </a:stretch>
          </p:blipFill>
          <p:spPr bwMode="auto">
            <a:xfrm>
              <a:off x="5670" y="1068"/>
              <a:ext cx="100" cy="205"/>
            </a:xfrm>
            <a:prstGeom prst="rect">
              <a:avLst/>
            </a:prstGeom>
            <a:noFill/>
          </p:spPr>
        </p:pic>
        <p:pic>
          <p:nvPicPr>
            <p:cNvPr id="831832" name="Picture 344" descr="PIC00001r"/>
            <p:cNvPicPr>
              <a:picLocks noChangeAspect="1" noChangeArrowheads="1"/>
            </p:cNvPicPr>
            <p:nvPr/>
          </p:nvPicPr>
          <p:blipFill>
            <a:blip r:embed="rId4"/>
            <a:srcRect l="17397" t="12709" r="13617" b="8914"/>
            <a:stretch>
              <a:fillRect/>
            </a:stretch>
          </p:blipFill>
          <p:spPr bwMode="auto">
            <a:xfrm>
              <a:off x="4516" y="1746"/>
              <a:ext cx="182" cy="227"/>
            </a:xfrm>
            <a:prstGeom prst="rect">
              <a:avLst/>
            </a:prstGeom>
            <a:noFill/>
          </p:spPr>
        </p:pic>
        <p:pic>
          <p:nvPicPr>
            <p:cNvPr id="831833" name="Picture 345" descr="PIC00001r"/>
            <p:cNvPicPr>
              <a:picLocks noChangeAspect="1" noChangeArrowheads="1"/>
            </p:cNvPicPr>
            <p:nvPr/>
          </p:nvPicPr>
          <p:blipFill>
            <a:blip r:embed="rId4"/>
            <a:srcRect l="17397" t="12709" r="13617" b="8914"/>
            <a:stretch>
              <a:fillRect/>
            </a:stretch>
          </p:blipFill>
          <p:spPr bwMode="auto">
            <a:xfrm>
              <a:off x="4712" y="1746"/>
              <a:ext cx="182" cy="227"/>
            </a:xfrm>
            <a:prstGeom prst="rect">
              <a:avLst/>
            </a:prstGeom>
            <a:noFill/>
          </p:spPr>
        </p:pic>
        <p:pic>
          <p:nvPicPr>
            <p:cNvPr id="831834" name="Picture 346" descr="PIC00001r"/>
            <p:cNvPicPr>
              <a:picLocks noChangeAspect="1" noChangeArrowheads="1"/>
            </p:cNvPicPr>
            <p:nvPr/>
          </p:nvPicPr>
          <p:blipFill>
            <a:blip r:embed="rId4"/>
            <a:srcRect l="17397" t="12709" r="13617" b="8914"/>
            <a:stretch>
              <a:fillRect/>
            </a:stretch>
          </p:blipFill>
          <p:spPr bwMode="auto">
            <a:xfrm>
              <a:off x="5127" y="1746"/>
              <a:ext cx="181" cy="227"/>
            </a:xfrm>
            <a:prstGeom prst="rect">
              <a:avLst/>
            </a:prstGeom>
            <a:noFill/>
          </p:spPr>
        </p:pic>
        <p:pic>
          <p:nvPicPr>
            <p:cNvPr id="831835" name="Picture 347" descr="PIC00001r"/>
            <p:cNvPicPr>
              <a:picLocks noChangeAspect="1" noChangeArrowheads="1"/>
            </p:cNvPicPr>
            <p:nvPr/>
          </p:nvPicPr>
          <p:blipFill>
            <a:blip r:embed="rId4"/>
            <a:srcRect l="17397" t="12709" r="13617" b="8914"/>
            <a:stretch>
              <a:fillRect/>
            </a:stretch>
          </p:blipFill>
          <p:spPr bwMode="auto">
            <a:xfrm>
              <a:off x="4917" y="1746"/>
              <a:ext cx="181" cy="227"/>
            </a:xfrm>
            <a:prstGeom prst="rect">
              <a:avLst/>
            </a:prstGeom>
            <a:noFill/>
          </p:spPr>
        </p:pic>
        <p:pic>
          <p:nvPicPr>
            <p:cNvPr id="831836" name="Picture 348" descr="PIC00001r"/>
            <p:cNvPicPr>
              <a:picLocks noChangeAspect="1" noChangeArrowheads="1"/>
            </p:cNvPicPr>
            <p:nvPr/>
          </p:nvPicPr>
          <p:blipFill>
            <a:blip r:embed="rId4"/>
            <a:srcRect l="17397" t="12709" r="13617" b="8914"/>
            <a:stretch>
              <a:fillRect/>
            </a:stretch>
          </p:blipFill>
          <p:spPr bwMode="auto">
            <a:xfrm>
              <a:off x="5345" y="1746"/>
              <a:ext cx="181" cy="227"/>
            </a:xfrm>
            <a:prstGeom prst="rect">
              <a:avLst/>
            </a:prstGeom>
            <a:noFill/>
          </p:spPr>
        </p:pic>
        <p:pic>
          <p:nvPicPr>
            <p:cNvPr id="831837" name="Picture 349" descr="PIC00001r"/>
            <p:cNvPicPr>
              <a:picLocks noChangeAspect="1" noChangeArrowheads="1"/>
            </p:cNvPicPr>
            <p:nvPr/>
          </p:nvPicPr>
          <p:blipFill>
            <a:blip r:embed="rId4"/>
            <a:srcRect l="17397" t="12709" r="13617" b="8914"/>
            <a:stretch>
              <a:fillRect/>
            </a:stretch>
          </p:blipFill>
          <p:spPr bwMode="auto">
            <a:xfrm>
              <a:off x="5563" y="1746"/>
              <a:ext cx="181" cy="227"/>
            </a:xfrm>
            <a:prstGeom prst="rect">
              <a:avLst/>
            </a:prstGeom>
            <a:noFill/>
          </p:spPr>
        </p:pic>
        <p:sp>
          <p:nvSpPr>
            <p:cNvPr id="831838" name="Line 350"/>
            <p:cNvSpPr>
              <a:spLocks noChangeShapeType="1"/>
            </p:cNvSpPr>
            <p:nvPr/>
          </p:nvSpPr>
          <p:spPr bwMode="auto">
            <a:xfrm>
              <a:off x="5786" y="1176"/>
              <a:ext cx="0"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grpSp>
        <p:nvGrpSpPr>
          <p:cNvPr id="831786" name="Group 351"/>
          <p:cNvGrpSpPr>
            <a:grpSpLocks/>
          </p:cNvGrpSpPr>
          <p:nvPr/>
        </p:nvGrpSpPr>
        <p:grpSpPr bwMode="auto">
          <a:xfrm>
            <a:off x="7620000" y="4876800"/>
            <a:ext cx="1219200" cy="990600"/>
            <a:chOff x="4476" y="1068"/>
            <a:chExt cx="1310" cy="907"/>
          </a:xfrm>
        </p:grpSpPr>
        <p:sp>
          <p:nvSpPr>
            <p:cNvPr id="831840" name="Line 352"/>
            <p:cNvSpPr>
              <a:spLocks noChangeShapeType="1"/>
            </p:cNvSpPr>
            <p:nvPr/>
          </p:nvSpPr>
          <p:spPr bwMode="auto">
            <a:xfrm>
              <a:off x="4481" y="1176"/>
              <a:ext cx="1"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841" name="Line 353"/>
            <p:cNvSpPr>
              <a:spLocks noChangeAspect="1" noChangeShapeType="1"/>
            </p:cNvSpPr>
            <p:nvPr/>
          </p:nvSpPr>
          <p:spPr bwMode="auto">
            <a:xfrm>
              <a:off x="4491" y="1508"/>
              <a:ext cx="127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842" name="Line 354"/>
            <p:cNvSpPr>
              <a:spLocks noChangeAspect="1" noChangeShapeType="1"/>
            </p:cNvSpPr>
            <p:nvPr/>
          </p:nvSpPr>
          <p:spPr bwMode="auto">
            <a:xfrm>
              <a:off x="4476" y="1746"/>
              <a:ext cx="1295"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1792" name="Group 355"/>
            <p:cNvGrpSpPr>
              <a:grpSpLocks/>
            </p:cNvGrpSpPr>
            <p:nvPr/>
          </p:nvGrpSpPr>
          <p:grpSpPr bwMode="auto">
            <a:xfrm>
              <a:off x="4492" y="1520"/>
              <a:ext cx="493" cy="204"/>
              <a:chOff x="818" y="3258"/>
              <a:chExt cx="909" cy="385"/>
            </a:xfrm>
          </p:grpSpPr>
          <p:pic>
            <p:nvPicPr>
              <p:cNvPr id="831844" name="Picture 356"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845" name="Picture 357"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846" name="Picture 358"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847" name="Picture 359"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848" name="Picture 360"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801" name="Group 361"/>
            <p:cNvGrpSpPr>
              <a:grpSpLocks/>
            </p:cNvGrpSpPr>
            <p:nvPr/>
          </p:nvGrpSpPr>
          <p:grpSpPr bwMode="auto">
            <a:xfrm>
              <a:off x="4983" y="1520"/>
              <a:ext cx="493" cy="204"/>
              <a:chOff x="818" y="3258"/>
              <a:chExt cx="909" cy="385"/>
            </a:xfrm>
          </p:grpSpPr>
          <p:pic>
            <p:nvPicPr>
              <p:cNvPr id="831850" name="Picture 362"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851" name="Picture 363"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852" name="Picture 364"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853" name="Picture 365"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854" name="Picture 366"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855" name="Picture 367" descr="P1310015"/>
            <p:cNvPicPr>
              <a:picLocks noChangeAspect="1" noChangeArrowheads="1"/>
            </p:cNvPicPr>
            <p:nvPr/>
          </p:nvPicPr>
          <p:blipFill>
            <a:blip r:embed="rId3"/>
            <a:srcRect l="60672" t="15649" r="32248" b="65819"/>
            <a:stretch>
              <a:fillRect/>
            </a:stretch>
          </p:blipFill>
          <p:spPr bwMode="auto">
            <a:xfrm>
              <a:off x="5476" y="1520"/>
              <a:ext cx="100" cy="204"/>
            </a:xfrm>
            <a:prstGeom prst="rect">
              <a:avLst/>
            </a:prstGeom>
            <a:noFill/>
          </p:spPr>
        </p:pic>
        <p:pic>
          <p:nvPicPr>
            <p:cNvPr id="831856" name="Picture 368" descr="P1310015"/>
            <p:cNvPicPr>
              <a:picLocks noChangeAspect="1" noChangeArrowheads="1"/>
            </p:cNvPicPr>
            <p:nvPr/>
          </p:nvPicPr>
          <p:blipFill>
            <a:blip r:embed="rId3"/>
            <a:srcRect l="60672" t="15649" r="32248" b="65819"/>
            <a:stretch>
              <a:fillRect/>
            </a:stretch>
          </p:blipFill>
          <p:spPr bwMode="auto">
            <a:xfrm>
              <a:off x="5570" y="1520"/>
              <a:ext cx="100" cy="204"/>
            </a:xfrm>
            <a:prstGeom prst="rect">
              <a:avLst/>
            </a:prstGeom>
            <a:noFill/>
          </p:spPr>
        </p:pic>
        <p:pic>
          <p:nvPicPr>
            <p:cNvPr id="831857" name="Picture 369" descr="P1310015"/>
            <p:cNvPicPr>
              <a:picLocks noChangeAspect="1" noChangeArrowheads="1"/>
            </p:cNvPicPr>
            <p:nvPr/>
          </p:nvPicPr>
          <p:blipFill>
            <a:blip r:embed="rId3"/>
            <a:srcRect l="60672" t="15649" r="32248" b="65819"/>
            <a:stretch>
              <a:fillRect/>
            </a:stretch>
          </p:blipFill>
          <p:spPr bwMode="auto">
            <a:xfrm>
              <a:off x="5670" y="1520"/>
              <a:ext cx="100" cy="204"/>
            </a:xfrm>
            <a:prstGeom prst="rect">
              <a:avLst/>
            </a:prstGeom>
            <a:noFill/>
          </p:spPr>
        </p:pic>
        <p:grpSp>
          <p:nvGrpSpPr>
            <p:cNvPr id="831807" name="Group 370"/>
            <p:cNvGrpSpPr>
              <a:grpSpLocks/>
            </p:cNvGrpSpPr>
            <p:nvPr/>
          </p:nvGrpSpPr>
          <p:grpSpPr bwMode="auto">
            <a:xfrm>
              <a:off x="4488" y="1295"/>
              <a:ext cx="493" cy="205"/>
              <a:chOff x="818" y="3258"/>
              <a:chExt cx="909" cy="385"/>
            </a:xfrm>
          </p:grpSpPr>
          <p:pic>
            <p:nvPicPr>
              <p:cNvPr id="831859" name="Picture 371"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860" name="Picture 372"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861" name="Picture 373"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862" name="Picture 374"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863" name="Picture 375"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817" name="Group 376"/>
            <p:cNvGrpSpPr>
              <a:grpSpLocks/>
            </p:cNvGrpSpPr>
            <p:nvPr/>
          </p:nvGrpSpPr>
          <p:grpSpPr bwMode="auto">
            <a:xfrm>
              <a:off x="4979" y="1295"/>
              <a:ext cx="493" cy="205"/>
              <a:chOff x="818" y="3258"/>
              <a:chExt cx="909" cy="385"/>
            </a:xfrm>
          </p:grpSpPr>
          <p:pic>
            <p:nvPicPr>
              <p:cNvPr id="831865" name="Picture 377"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866" name="Picture 378"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867" name="Picture 379"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868" name="Picture 380"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869" name="Picture 381"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870" name="Picture 382" descr="P1310015"/>
            <p:cNvPicPr>
              <a:picLocks noChangeAspect="1" noChangeArrowheads="1"/>
            </p:cNvPicPr>
            <p:nvPr/>
          </p:nvPicPr>
          <p:blipFill>
            <a:blip r:embed="rId3"/>
            <a:srcRect l="60672" t="15649" r="32248" b="65819"/>
            <a:stretch>
              <a:fillRect/>
            </a:stretch>
          </p:blipFill>
          <p:spPr bwMode="auto">
            <a:xfrm>
              <a:off x="5472" y="1295"/>
              <a:ext cx="99" cy="205"/>
            </a:xfrm>
            <a:prstGeom prst="rect">
              <a:avLst/>
            </a:prstGeom>
            <a:noFill/>
          </p:spPr>
        </p:pic>
        <p:pic>
          <p:nvPicPr>
            <p:cNvPr id="831871" name="Picture 383" descr="P1310015"/>
            <p:cNvPicPr>
              <a:picLocks noChangeAspect="1" noChangeArrowheads="1"/>
            </p:cNvPicPr>
            <p:nvPr/>
          </p:nvPicPr>
          <p:blipFill>
            <a:blip r:embed="rId3"/>
            <a:srcRect l="60672" t="15649" r="32248" b="65819"/>
            <a:stretch>
              <a:fillRect/>
            </a:stretch>
          </p:blipFill>
          <p:spPr bwMode="auto">
            <a:xfrm>
              <a:off x="5565" y="1295"/>
              <a:ext cx="100" cy="205"/>
            </a:xfrm>
            <a:prstGeom prst="rect">
              <a:avLst/>
            </a:prstGeom>
            <a:noFill/>
          </p:spPr>
        </p:pic>
        <p:pic>
          <p:nvPicPr>
            <p:cNvPr id="831872" name="Picture 384" descr="P1310015"/>
            <p:cNvPicPr>
              <a:picLocks noChangeAspect="1" noChangeArrowheads="1"/>
            </p:cNvPicPr>
            <p:nvPr/>
          </p:nvPicPr>
          <p:blipFill>
            <a:blip r:embed="rId3"/>
            <a:srcRect l="60672" t="15649" r="32248" b="65819"/>
            <a:stretch>
              <a:fillRect/>
            </a:stretch>
          </p:blipFill>
          <p:spPr bwMode="auto">
            <a:xfrm>
              <a:off x="5665" y="1295"/>
              <a:ext cx="100" cy="205"/>
            </a:xfrm>
            <a:prstGeom prst="rect">
              <a:avLst/>
            </a:prstGeom>
            <a:noFill/>
          </p:spPr>
        </p:pic>
        <p:sp>
          <p:nvSpPr>
            <p:cNvPr id="831873" name="Line 385"/>
            <p:cNvSpPr>
              <a:spLocks noChangeAspect="1" noChangeShapeType="1"/>
            </p:cNvSpPr>
            <p:nvPr/>
          </p:nvSpPr>
          <p:spPr bwMode="auto">
            <a:xfrm>
              <a:off x="4487" y="1281"/>
              <a:ext cx="129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1823" name="Group 386"/>
            <p:cNvGrpSpPr>
              <a:grpSpLocks/>
            </p:cNvGrpSpPr>
            <p:nvPr/>
          </p:nvGrpSpPr>
          <p:grpSpPr bwMode="auto">
            <a:xfrm>
              <a:off x="4492" y="1068"/>
              <a:ext cx="493" cy="205"/>
              <a:chOff x="818" y="3258"/>
              <a:chExt cx="909" cy="385"/>
            </a:xfrm>
          </p:grpSpPr>
          <p:pic>
            <p:nvPicPr>
              <p:cNvPr id="831875" name="Picture 387"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876" name="Picture 388"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877" name="Picture 389"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878" name="Picture 390"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879" name="Picture 391"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839" name="Group 392"/>
            <p:cNvGrpSpPr>
              <a:grpSpLocks/>
            </p:cNvGrpSpPr>
            <p:nvPr/>
          </p:nvGrpSpPr>
          <p:grpSpPr bwMode="auto">
            <a:xfrm>
              <a:off x="4983" y="1068"/>
              <a:ext cx="493" cy="205"/>
              <a:chOff x="818" y="3258"/>
              <a:chExt cx="909" cy="385"/>
            </a:xfrm>
          </p:grpSpPr>
          <p:pic>
            <p:nvPicPr>
              <p:cNvPr id="831881" name="Picture 393"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882" name="Picture 394"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883" name="Picture 395"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884" name="Picture 396"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885" name="Picture 397"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886" name="Picture 398" descr="P1310015"/>
            <p:cNvPicPr>
              <a:picLocks noChangeAspect="1" noChangeArrowheads="1"/>
            </p:cNvPicPr>
            <p:nvPr/>
          </p:nvPicPr>
          <p:blipFill>
            <a:blip r:embed="rId3"/>
            <a:srcRect l="60672" t="15649" r="32248" b="65819"/>
            <a:stretch>
              <a:fillRect/>
            </a:stretch>
          </p:blipFill>
          <p:spPr bwMode="auto">
            <a:xfrm>
              <a:off x="5476" y="1068"/>
              <a:ext cx="100" cy="205"/>
            </a:xfrm>
            <a:prstGeom prst="rect">
              <a:avLst/>
            </a:prstGeom>
            <a:noFill/>
          </p:spPr>
        </p:pic>
        <p:pic>
          <p:nvPicPr>
            <p:cNvPr id="831887" name="Picture 399" descr="P1310015"/>
            <p:cNvPicPr>
              <a:picLocks noChangeAspect="1" noChangeArrowheads="1"/>
            </p:cNvPicPr>
            <p:nvPr/>
          </p:nvPicPr>
          <p:blipFill>
            <a:blip r:embed="rId3"/>
            <a:srcRect l="60672" t="15649" r="32248" b="65819"/>
            <a:stretch>
              <a:fillRect/>
            </a:stretch>
          </p:blipFill>
          <p:spPr bwMode="auto">
            <a:xfrm>
              <a:off x="5570" y="1068"/>
              <a:ext cx="100" cy="205"/>
            </a:xfrm>
            <a:prstGeom prst="rect">
              <a:avLst/>
            </a:prstGeom>
            <a:noFill/>
          </p:spPr>
        </p:pic>
        <p:pic>
          <p:nvPicPr>
            <p:cNvPr id="831888" name="Picture 400" descr="P1310015"/>
            <p:cNvPicPr>
              <a:picLocks noChangeAspect="1" noChangeArrowheads="1"/>
            </p:cNvPicPr>
            <p:nvPr/>
          </p:nvPicPr>
          <p:blipFill>
            <a:blip r:embed="rId3"/>
            <a:srcRect l="60672" t="15649" r="32248" b="65819"/>
            <a:stretch>
              <a:fillRect/>
            </a:stretch>
          </p:blipFill>
          <p:spPr bwMode="auto">
            <a:xfrm>
              <a:off x="5670" y="1068"/>
              <a:ext cx="100" cy="205"/>
            </a:xfrm>
            <a:prstGeom prst="rect">
              <a:avLst/>
            </a:prstGeom>
            <a:noFill/>
          </p:spPr>
        </p:pic>
        <p:pic>
          <p:nvPicPr>
            <p:cNvPr id="831889" name="Picture 401" descr="PIC00001r"/>
            <p:cNvPicPr>
              <a:picLocks noChangeAspect="1" noChangeArrowheads="1"/>
            </p:cNvPicPr>
            <p:nvPr/>
          </p:nvPicPr>
          <p:blipFill>
            <a:blip r:embed="rId4"/>
            <a:srcRect l="17397" t="12709" r="13617" b="8914"/>
            <a:stretch>
              <a:fillRect/>
            </a:stretch>
          </p:blipFill>
          <p:spPr bwMode="auto">
            <a:xfrm>
              <a:off x="4516" y="1746"/>
              <a:ext cx="182" cy="227"/>
            </a:xfrm>
            <a:prstGeom prst="rect">
              <a:avLst/>
            </a:prstGeom>
            <a:noFill/>
          </p:spPr>
        </p:pic>
        <p:pic>
          <p:nvPicPr>
            <p:cNvPr id="831890" name="Picture 402" descr="PIC00001r"/>
            <p:cNvPicPr>
              <a:picLocks noChangeAspect="1" noChangeArrowheads="1"/>
            </p:cNvPicPr>
            <p:nvPr/>
          </p:nvPicPr>
          <p:blipFill>
            <a:blip r:embed="rId4"/>
            <a:srcRect l="17397" t="12709" r="13617" b="8914"/>
            <a:stretch>
              <a:fillRect/>
            </a:stretch>
          </p:blipFill>
          <p:spPr bwMode="auto">
            <a:xfrm>
              <a:off x="4712" y="1746"/>
              <a:ext cx="182" cy="227"/>
            </a:xfrm>
            <a:prstGeom prst="rect">
              <a:avLst/>
            </a:prstGeom>
            <a:noFill/>
          </p:spPr>
        </p:pic>
        <p:pic>
          <p:nvPicPr>
            <p:cNvPr id="831891" name="Picture 403" descr="PIC00001r"/>
            <p:cNvPicPr>
              <a:picLocks noChangeAspect="1" noChangeArrowheads="1"/>
            </p:cNvPicPr>
            <p:nvPr/>
          </p:nvPicPr>
          <p:blipFill>
            <a:blip r:embed="rId4"/>
            <a:srcRect l="17397" t="12709" r="13617" b="8914"/>
            <a:stretch>
              <a:fillRect/>
            </a:stretch>
          </p:blipFill>
          <p:spPr bwMode="auto">
            <a:xfrm>
              <a:off x="5127" y="1746"/>
              <a:ext cx="181" cy="227"/>
            </a:xfrm>
            <a:prstGeom prst="rect">
              <a:avLst/>
            </a:prstGeom>
            <a:noFill/>
          </p:spPr>
        </p:pic>
        <p:pic>
          <p:nvPicPr>
            <p:cNvPr id="831892" name="Picture 404" descr="PIC00001r"/>
            <p:cNvPicPr>
              <a:picLocks noChangeAspect="1" noChangeArrowheads="1"/>
            </p:cNvPicPr>
            <p:nvPr/>
          </p:nvPicPr>
          <p:blipFill>
            <a:blip r:embed="rId4"/>
            <a:srcRect l="17397" t="12709" r="13617" b="8914"/>
            <a:stretch>
              <a:fillRect/>
            </a:stretch>
          </p:blipFill>
          <p:spPr bwMode="auto">
            <a:xfrm>
              <a:off x="4917" y="1746"/>
              <a:ext cx="181" cy="227"/>
            </a:xfrm>
            <a:prstGeom prst="rect">
              <a:avLst/>
            </a:prstGeom>
            <a:noFill/>
          </p:spPr>
        </p:pic>
        <p:pic>
          <p:nvPicPr>
            <p:cNvPr id="831893" name="Picture 405" descr="PIC00001r"/>
            <p:cNvPicPr>
              <a:picLocks noChangeAspect="1" noChangeArrowheads="1"/>
            </p:cNvPicPr>
            <p:nvPr/>
          </p:nvPicPr>
          <p:blipFill>
            <a:blip r:embed="rId4"/>
            <a:srcRect l="17397" t="12709" r="13617" b="8914"/>
            <a:stretch>
              <a:fillRect/>
            </a:stretch>
          </p:blipFill>
          <p:spPr bwMode="auto">
            <a:xfrm>
              <a:off x="5345" y="1746"/>
              <a:ext cx="181" cy="227"/>
            </a:xfrm>
            <a:prstGeom prst="rect">
              <a:avLst/>
            </a:prstGeom>
            <a:noFill/>
          </p:spPr>
        </p:pic>
        <p:pic>
          <p:nvPicPr>
            <p:cNvPr id="831894" name="Picture 406" descr="PIC00001r"/>
            <p:cNvPicPr>
              <a:picLocks noChangeAspect="1" noChangeArrowheads="1"/>
            </p:cNvPicPr>
            <p:nvPr/>
          </p:nvPicPr>
          <p:blipFill>
            <a:blip r:embed="rId4"/>
            <a:srcRect l="17397" t="12709" r="13617" b="8914"/>
            <a:stretch>
              <a:fillRect/>
            </a:stretch>
          </p:blipFill>
          <p:spPr bwMode="auto">
            <a:xfrm>
              <a:off x="5563" y="1746"/>
              <a:ext cx="181" cy="227"/>
            </a:xfrm>
            <a:prstGeom prst="rect">
              <a:avLst/>
            </a:prstGeom>
            <a:noFill/>
          </p:spPr>
        </p:pic>
        <p:sp>
          <p:nvSpPr>
            <p:cNvPr id="831895" name="Line 407"/>
            <p:cNvSpPr>
              <a:spLocks noChangeShapeType="1"/>
            </p:cNvSpPr>
            <p:nvPr/>
          </p:nvSpPr>
          <p:spPr bwMode="auto">
            <a:xfrm>
              <a:off x="5786" y="1176"/>
              <a:ext cx="0"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grpSp>
        <p:nvGrpSpPr>
          <p:cNvPr id="831843" name="Group 408"/>
          <p:cNvGrpSpPr>
            <a:grpSpLocks/>
          </p:cNvGrpSpPr>
          <p:nvPr/>
        </p:nvGrpSpPr>
        <p:grpSpPr bwMode="auto">
          <a:xfrm>
            <a:off x="7772400" y="5029200"/>
            <a:ext cx="1219200" cy="990600"/>
            <a:chOff x="4476" y="1068"/>
            <a:chExt cx="1310" cy="907"/>
          </a:xfrm>
        </p:grpSpPr>
        <p:sp>
          <p:nvSpPr>
            <p:cNvPr id="831897" name="Line 409"/>
            <p:cNvSpPr>
              <a:spLocks noChangeShapeType="1"/>
            </p:cNvSpPr>
            <p:nvPr/>
          </p:nvSpPr>
          <p:spPr bwMode="auto">
            <a:xfrm>
              <a:off x="4481" y="1176"/>
              <a:ext cx="1"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898" name="Line 410"/>
            <p:cNvSpPr>
              <a:spLocks noChangeAspect="1" noChangeShapeType="1"/>
            </p:cNvSpPr>
            <p:nvPr/>
          </p:nvSpPr>
          <p:spPr bwMode="auto">
            <a:xfrm>
              <a:off x="4491" y="1508"/>
              <a:ext cx="127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899" name="Line 411"/>
            <p:cNvSpPr>
              <a:spLocks noChangeAspect="1" noChangeShapeType="1"/>
            </p:cNvSpPr>
            <p:nvPr/>
          </p:nvSpPr>
          <p:spPr bwMode="auto">
            <a:xfrm>
              <a:off x="4476" y="1746"/>
              <a:ext cx="1295"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1849" name="Group 412"/>
            <p:cNvGrpSpPr>
              <a:grpSpLocks/>
            </p:cNvGrpSpPr>
            <p:nvPr/>
          </p:nvGrpSpPr>
          <p:grpSpPr bwMode="auto">
            <a:xfrm>
              <a:off x="4492" y="1520"/>
              <a:ext cx="493" cy="204"/>
              <a:chOff x="818" y="3258"/>
              <a:chExt cx="909" cy="385"/>
            </a:xfrm>
          </p:grpSpPr>
          <p:pic>
            <p:nvPicPr>
              <p:cNvPr id="831901" name="Picture 413"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902" name="Picture 414"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903" name="Picture 415"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904" name="Picture 416"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905" name="Picture 417"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858" name="Group 418"/>
            <p:cNvGrpSpPr>
              <a:grpSpLocks/>
            </p:cNvGrpSpPr>
            <p:nvPr/>
          </p:nvGrpSpPr>
          <p:grpSpPr bwMode="auto">
            <a:xfrm>
              <a:off x="4983" y="1520"/>
              <a:ext cx="493" cy="204"/>
              <a:chOff x="818" y="3258"/>
              <a:chExt cx="909" cy="385"/>
            </a:xfrm>
          </p:grpSpPr>
          <p:pic>
            <p:nvPicPr>
              <p:cNvPr id="831907" name="Picture 419"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908" name="Picture 420"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909" name="Picture 421"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910" name="Picture 422"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911" name="Picture 423"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912" name="Picture 424" descr="P1310015"/>
            <p:cNvPicPr>
              <a:picLocks noChangeAspect="1" noChangeArrowheads="1"/>
            </p:cNvPicPr>
            <p:nvPr/>
          </p:nvPicPr>
          <p:blipFill>
            <a:blip r:embed="rId3"/>
            <a:srcRect l="60672" t="15649" r="32248" b="65819"/>
            <a:stretch>
              <a:fillRect/>
            </a:stretch>
          </p:blipFill>
          <p:spPr bwMode="auto">
            <a:xfrm>
              <a:off x="5476" y="1520"/>
              <a:ext cx="100" cy="204"/>
            </a:xfrm>
            <a:prstGeom prst="rect">
              <a:avLst/>
            </a:prstGeom>
            <a:noFill/>
          </p:spPr>
        </p:pic>
        <p:pic>
          <p:nvPicPr>
            <p:cNvPr id="831913" name="Picture 425" descr="P1310015"/>
            <p:cNvPicPr>
              <a:picLocks noChangeAspect="1" noChangeArrowheads="1"/>
            </p:cNvPicPr>
            <p:nvPr/>
          </p:nvPicPr>
          <p:blipFill>
            <a:blip r:embed="rId3"/>
            <a:srcRect l="60672" t="15649" r="32248" b="65819"/>
            <a:stretch>
              <a:fillRect/>
            </a:stretch>
          </p:blipFill>
          <p:spPr bwMode="auto">
            <a:xfrm>
              <a:off x="5570" y="1520"/>
              <a:ext cx="100" cy="204"/>
            </a:xfrm>
            <a:prstGeom prst="rect">
              <a:avLst/>
            </a:prstGeom>
            <a:noFill/>
          </p:spPr>
        </p:pic>
        <p:pic>
          <p:nvPicPr>
            <p:cNvPr id="831914" name="Picture 426" descr="P1310015"/>
            <p:cNvPicPr>
              <a:picLocks noChangeAspect="1" noChangeArrowheads="1"/>
            </p:cNvPicPr>
            <p:nvPr/>
          </p:nvPicPr>
          <p:blipFill>
            <a:blip r:embed="rId3"/>
            <a:srcRect l="60672" t="15649" r="32248" b="65819"/>
            <a:stretch>
              <a:fillRect/>
            </a:stretch>
          </p:blipFill>
          <p:spPr bwMode="auto">
            <a:xfrm>
              <a:off x="5670" y="1520"/>
              <a:ext cx="100" cy="204"/>
            </a:xfrm>
            <a:prstGeom prst="rect">
              <a:avLst/>
            </a:prstGeom>
            <a:noFill/>
          </p:spPr>
        </p:pic>
        <p:grpSp>
          <p:nvGrpSpPr>
            <p:cNvPr id="831864" name="Group 427"/>
            <p:cNvGrpSpPr>
              <a:grpSpLocks/>
            </p:cNvGrpSpPr>
            <p:nvPr/>
          </p:nvGrpSpPr>
          <p:grpSpPr bwMode="auto">
            <a:xfrm>
              <a:off x="4488" y="1295"/>
              <a:ext cx="493" cy="205"/>
              <a:chOff x="818" y="3258"/>
              <a:chExt cx="909" cy="385"/>
            </a:xfrm>
          </p:grpSpPr>
          <p:pic>
            <p:nvPicPr>
              <p:cNvPr id="831916" name="Picture 428"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917" name="Picture 429"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918" name="Picture 430"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919" name="Picture 431"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920" name="Picture 432"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874" name="Group 433"/>
            <p:cNvGrpSpPr>
              <a:grpSpLocks/>
            </p:cNvGrpSpPr>
            <p:nvPr/>
          </p:nvGrpSpPr>
          <p:grpSpPr bwMode="auto">
            <a:xfrm>
              <a:off x="4979" y="1295"/>
              <a:ext cx="493" cy="205"/>
              <a:chOff x="818" y="3258"/>
              <a:chExt cx="909" cy="385"/>
            </a:xfrm>
          </p:grpSpPr>
          <p:pic>
            <p:nvPicPr>
              <p:cNvPr id="831922" name="Picture 434"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923" name="Picture 435"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924" name="Picture 436"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925" name="Picture 437"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926" name="Picture 438"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927" name="Picture 439" descr="P1310015"/>
            <p:cNvPicPr>
              <a:picLocks noChangeAspect="1" noChangeArrowheads="1"/>
            </p:cNvPicPr>
            <p:nvPr/>
          </p:nvPicPr>
          <p:blipFill>
            <a:blip r:embed="rId3"/>
            <a:srcRect l="60672" t="15649" r="32248" b="65819"/>
            <a:stretch>
              <a:fillRect/>
            </a:stretch>
          </p:blipFill>
          <p:spPr bwMode="auto">
            <a:xfrm>
              <a:off x="5472" y="1295"/>
              <a:ext cx="99" cy="205"/>
            </a:xfrm>
            <a:prstGeom prst="rect">
              <a:avLst/>
            </a:prstGeom>
            <a:noFill/>
          </p:spPr>
        </p:pic>
        <p:pic>
          <p:nvPicPr>
            <p:cNvPr id="831928" name="Picture 440" descr="P1310015"/>
            <p:cNvPicPr>
              <a:picLocks noChangeAspect="1" noChangeArrowheads="1"/>
            </p:cNvPicPr>
            <p:nvPr/>
          </p:nvPicPr>
          <p:blipFill>
            <a:blip r:embed="rId3"/>
            <a:srcRect l="60672" t="15649" r="32248" b="65819"/>
            <a:stretch>
              <a:fillRect/>
            </a:stretch>
          </p:blipFill>
          <p:spPr bwMode="auto">
            <a:xfrm>
              <a:off x="5565" y="1295"/>
              <a:ext cx="100" cy="205"/>
            </a:xfrm>
            <a:prstGeom prst="rect">
              <a:avLst/>
            </a:prstGeom>
            <a:noFill/>
          </p:spPr>
        </p:pic>
        <p:pic>
          <p:nvPicPr>
            <p:cNvPr id="831929" name="Picture 441" descr="P1310015"/>
            <p:cNvPicPr>
              <a:picLocks noChangeAspect="1" noChangeArrowheads="1"/>
            </p:cNvPicPr>
            <p:nvPr/>
          </p:nvPicPr>
          <p:blipFill>
            <a:blip r:embed="rId3"/>
            <a:srcRect l="60672" t="15649" r="32248" b="65819"/>
            <a:stretch>
              <a:fillRect/>
            </a:stretch>
          </p:blipFill>
          <p:spPr bwMode="auto">
            <a:xfrm>
              <a:off x="5665" y="1295"/>
              <a:ext cx="100" cy="205"/>
            </a:xfrm>
            <a:prstGeom prst="rect">
              <a:avLst/>
            </a:prstGeom>
            <a:noFill/>
          </p:spPr>
        </p:pic>
        <p:sp>
          <p:nvSpPr>
            <p:cNvPr id="831930" name="Line 442"/>
            <p:cNvSpPr>
              <a:spLocks noChangeAspect="1" noChangeShapeType="1"/>
            </p:cNvSpPr>
            <p:nvPr/>
          </p:nvSpPr>
          <p:spPr bwMode="auto">
            <a:xfrm>
              <a:off x="4487" y="1281"/>
              <a:ext cx="129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1880" name="Group 443"/>
            <p:cNvGrpSpPr>
              <a:grpSpLocks/>
            </p:cNvGrpSpPr>
            <p:nvPr/>
          </p:nvGrpSpPr>
          <p:grpSpPr bwMode="auto">
            <a:xfrm>
              <a:off x="4492" y="1068"/>
              <a:ext cx="493" cy="205"/>
              <a:chOff x="818" y="3258"/>
              <a:chExt cx="909" cy="385"/>
            </a:xfrm>
          </p:grpSpPr>
          <p:pic>
            <p:nvPicPr>
              <p:cNvPr id="831932" name="Picture 444"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933" name="Picture 445"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934" name="Picture 446"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935" name="Picture 447"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936" name="Picture 448"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896" name="Group 449"/>
            <p:cNvGrpSpPr>
              <a:grpSpLocks/>
            </p:cNvGrpSpPr>
            <p:nvPr/>
          </p:nvGrpSpPr>
          <p:grpSpPr bwMode="auto">
            <a:xfrm>
              <a:off x="4983" y="1068"/>
              <a:ext cx="493" cy="205"/>
              <a:chOff x="818" y="3258"/>
              <a:chExt cx="909" cy="385"/>
            </a:xfrm>
          </p:grpSpPr>
          <p:pic>
            <p:nvPicPr>
              <p:cNvPr id="831938" name="Picture 450"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939" name="Picture 451"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940" name="Picture 452"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941" name="Picture 453"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942" name="Picture 454"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943" name="Picture 455" descr="P1310015"/>
            <p:cNvPicPr>
              <a:picLocks noChangeAspect="1" noChangeArrowheads="1"/>
            </p:cNvPicPr>
            <p:nvPr/>
          </p:nvPicPr>
          <p:blipFill>
            <a:blip r:embed="rId3"/>
            <a:srcRect l="60672" t="15649" r="32248" b="65819"/>
            <a:stretch>
              <a:fillRect/>
            </a:stretch>
          </p:blipFill>
          <p:spPr bwMode="auto">
            <a:xfrm>
              <a:off x="5476" y="1068"/>
              <a:ext cx="100" cy="205"/>
            </a:xfrm>
            <a:prstGeom prst="rect">
              <a:avLst/>
            </a:prstGeom>
            <a:noFill/>
          </p:spPr>
        </p:pic>
        <p:pic>
          <p:nvPicPr>
            <p:cNvPr id="831944" name="Picture 456" descr="P1310015"/>
            <p:cNvPicPr>
              <a:picLocks noChangeAspect="1" noChangeArrowheads="1"/>
            </p:cNvPicPr>
            <p:nvPr/>
          </p:nvPicPr>
          <p:blipFill>
            <a:blip r:embed="rId3"/>
            <a:srcRect l="60672" t="15649" r="32248" b="65819"/>
            <a:stretch>
              <a:fillRect/>
            </a:stretch>
          </p:blipFill>
          <p:spPr bwMode="auto">
            <a:xfrm>
              <a:off x="5570" y="1068"/>
              <a:ext cx="100" cy="205"/>
            </a:xfrm>
            <a:prstGeom prst="rect">
              <a:avLst/>
            </a:prstGeom>
            <a:noFill/>
          </p:spPr>
        </p:pic>
        <p:pic>
          <p:nvPicPr>
            <p:cNvPr id="831945" name="Picture 457" descr="P1310015"/>
            <p:cNvPicPr>
              <a:picLocks noChangeAspect="1" noChangeArrowheads="1"/>
            </p:cNvPicPr>
            <p:nvPr/>
          </p:nvPicPr>
          <p:blipFill>
            <a:blip r:embed="rId3"/>
            <a:srcRect l="60672" t="15649" r="32248" b="65819"/>
            <a:stretch>
              <a:fillRect/>
            </a:stretch>
          </p:blipFill>
          <p:spPr bwMode="auto">
            <a:xfrm>
              <a:off x="5670" y="1068"/>
              <a:ext cx="100" cy="205"/>
            </a:xfrm>
            <a:prstGeom prst="rect">
              <a:avLst/>
            </a:prstGeom>
            <a:noFill/>
          </p:spPr>
        </p:pic>
        <p:pic>
          <p:nvPicPr>
            <p:cNvPr id="831946" name="Picture 458" descr="PIC00001r"/>
            <p:cNvPicPr>
              <a:picLocks noChangeAspect="1" noChangeArrowheads="1"/>
            </p:cNvPicPr>
            <p:nvPr/>
          </p:nvPicPr>
          <p:blipFill>
            <a:blip r:embed="rId4"/>
            <a:srcRect l="17397" t="12709" r="13617" b="8914"/>
            <a:stretch>
              <a:fillRect/>
            </a:stretch>
          </p:blipFill>
          <p:spPr bwMode="auto">
            <a:xfrm>
              <a:off x="4516" y="1746"/>
              <a:ext cx="182" cy="227"/>
            </a:xfrm>
            <a:prstGeom prst="rect">
              <a:avLst/>
            </a:prstGeom>
            <a:noFill/>
          </p:spPr>
        </p:pic>
        <p:pic>
          <p:nvPicPr>
            <p:cNvPr id="831947" name="Picture 459" descr="PIC00001r"/>
            <p:cNvPicPr>
              <a:picLocks noChangeAspect="1" noChangeArrowheads="1"/>
            </p:cNvPicPr>
            <p:nvPr/>
          </p:nvPicPr>
          <p:blipFill>
            <a:blip r:embed="rId4"/>
            <a:srcRect l="17397" t="12709" r="13617" b="8914"/>
            <a:stretch>
              <a:fillRect/>
            </a:stretch>
          </p:blipFill>
          <p:spPr bwMode="auto">
            <a:xfrm>
              <a:off x="4712" y="1746"/>
              <a:ext cx="182" cy="227"/>
            </a:xfrm>
            <a:prstGeom prst="rect">
              <a:avLst/>
            </a:prstGeom>
            <a:noFill/>
          </p:spPr>
        </p:pic>
        <p:pic>
          <p:nvPicPr>
            <p:cNvPr id="831948" name="Picture 460" descr="PIC00001r"/>
            <p:cNvPicPr>
              <a:picLocks noChangeAspect="1" noChangeArrowheads="1"/>
            </p:cNvPicPr>
            <p:nvPr/>
          </p:nvPicPr>
          <p:blipFill>
            <a:blip r:embed="rId4"/>
            <a:srcRect l="17397" t="12709" r="13617" b="8914"/>
            <a:stretch>
              <a:fillRect/>
            </a:stretch>
          </p:blipFill>
          <p:spPr bwMode="auto">
            <a:xfrm>
              <a:off x="5127" y="1746"/>
              <a:ext cx="181" cy="227"/>
            </a:xfrm>
            <a:prstGeom prst="rect">
              <a:avLst/>
            </a:prstGeom>
            <a:noFill/>
          </p:spPr>
        </p:pic>
        <p:pic>
          <p:nvPicPr>
            <p:cNvPr id="831949" name="Picture 461" descr="PIC00001r"/>
            <p:cNvPicPr>
              <a:picLocks noChangeAspect="1" noChangeArrowheads="1"/>
            </p:cNvPicPr>
            <p:nvPr/>
          </p:nvPicPr>
          <p:blipFill>
            <a:blip r:embed="rId4"/>
            <a:srcRect l="17397" t="12709" r="13617" b="8914"/>
            <a:stretch>
              <a:fillRect/>
            </a:stretch>
          </p:blipFill>
          <p:spPr bwMode="auto">
            <a:xfrm>
              <a:off x="4917" y="1746"/>
              <a:ext cx="181" cy="227"/>
            </a:xfrm>
            <a:prstGeom prst="rect">
              <a:avLst/>
            </a:prstGeom>
            <a:noFill/>
          </p:spPr>
        </p:pic>
        <p:pic>
          <p:nvPicPr>
            <p:cNvPr id="831950" name="Picture 462" descr="PIC00001r"/>
            <p:cNvPicPr>
              <a:picLocks noChangeAspect="1" noChangeArrowheads="1"/>
            </p:cNvPicPr>
            <p:nvPr/>
          </p:nvPicPr>
          <p:blipFill>
            <a:blip r:embed="rId4"/>
            <a:srcRect l="17397" t="12709" r="13617" b="8914"/>
            <a:stretch>
              <a:fillRect/>
            </a:stretch>
          </p:blipFill>
          <p:spPr bwMode="auto">
            <a:xfrm>
              <a:off x="5345" y="1746"/>
              <a:ext cx="181" cy="227"/>
            </a:xfrm>
            <a:prstGeom prst="rect">
              <a:avLst/>
            </a:prstGeom>
            <a:noFill/>
          </p:spPr>
        </p:pic>
        <p:pic>
          <p:nvPicPr>
            <p:cNvPr id="831951" name="Picture 463" descr="PIC00001r"/>
            <p:cNvPicPr>
              <a:picLocks noChangeAspect="1" noChangeArrowheads="1"/>
            </p:cNvPicPr>
            <p:nvPr/>
          </p:nvPicPr>
          <p:blipFill>
            <a:blip r:embed="rId4"/>
            <a:srcRect l="17397" t="12709" r="13617" b="8914"/>
            <a:stretch>
              <a:fillRect/>
            </a:stretch>
          </p:blipFill>
          <p:spPr bwMode="auto">
            <a:xfrm>
              <a:off x="5563" y="1746"/>
              <a:ext cx="181" cy="227"/>
            </a:xfrm>
            <a:prstGeom prst="rect">
              <a:avLst/>
            </a:prstGeom>
            <a:noFill/>
          </p:spPr>
        </p:pic>
        <p:sp>
          <p:nvSpPr>
            <p:cNvPr id="831952" name="Line 464"/>
            <p:cNvSpPr>
              <a:spLocks noChangeShapeType="1"/>
            </p:cNvSpPr>
            <p:nvPr/>
          </p:nvSpPr>
          <p:spPr bwMode="auto">
            <a:xfrm>
              <a:off x="5786" y="1176"/>
              <a:ext cx="0"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grpSp>
        <p:nvGrpSpPr>
          <p:cNvPr id="831900" name="Group 465"/>
          <p:cNvGrpSpPr>
            <a:grpSpLocks/>
          </p:cNvGrpSpPr>
          <p:nvPr/>
        </p:nvGrpSpPr>
        <p:grpSpPr bwMode="auto">
          <a:xfrm>
            <a:off x="5791200" y="5181600"/>
            <a:ext cx="1143000" cy="914400"/>
            <a:chOff x="4476" y="1068"/>
            <a:chExt cx="1310" cy="907"/>
          </a:xfrm>
        </p:grpSpPr>
        <p:sp>
          <p:nvSpPr>
            <p:cNvPr id="831954" name="Line 466"/>
            <p:cNvSpPr>
              <a:spLocks noChangeShapeType="1"/>
            </p:cNvSpPr>
            <p:nvPr/>
          </p:nvSpPr>
          <p:spPr bwMode="auto">
            <a:xfrm>
              <a:off x="4481" y="1176"/>
              <a:ext cx="1"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955" name="Line 467"/>
            <p:cNvSpPr>
              <a:spLocks noChangeAspect="1" noChangeShapeType="1"/>
            </p:cNvSpPr>
            <p:nvPr/>
          </p:nvSpPr>
          <p:spPr bwMode="auto">
            <a:xfrm>
              <a:off x="4491" y="1508"/>
              <a:ext cx="127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1956" name="Line 468"/>
            <p:cNvSpPr>
              <a:spLocks noChangeAspect="1" noChangeShapeType="1"/>
            </p:cNvSpPr>
            <p:nvPr/>
          </p:nvSpPr>
          <p:spPr bwMode="auto">
            <a:xfrm>
              <a:off x="4476" y="1746"/>
              <a:ext cx="1295"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1906" name="Group 469"/>
            <p:cNvGrpSpPr>
              <a:grpSpLocks/>
            </p:cNvGrpSpPr>
            <p:nvPr/>
          </p:nvGrpSpPr>
          <p:grpSpPr bwMode="auto">
            <a:xfrm>
              <a:off x="4492" y="1520"/>
              <a:ext cx="493" cy="204"/>
              <a:chOff x="818" y="3258"/>
              <a:chExt cx="909" cy="385"/>
            </a:xfrm>
          </p:grpSpPr>
          <p:pic>
            <p:nvPicPr>
              <p:cNvPr id="831958" name="Picture 470"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959" name="Picture 471"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960" name="Picture 472"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961" name="Picture 473"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962" name="Picture 474"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915" name="Group 475"/>
            <p:cNvGrpSpPr>
              <a:grpSpLocks/>
            </p:cNvGrpSpPr>
            <p:nvPr/>
          </p:nvGrpSpPr>
          <p:grpSpPr bwMode="auto">
            <a:xfrm>
              <a:off x="4983" y="1520"/>
              <a:ext cx="493" cy="204"/>
              <a:chOff x="818" y="3258"/>
              <a:chExt cx="909" cy="385"/>
            </a:xfrm>
          </p:grpSpPr>
          <p:pic>
            <p:nvPicPr>
              <p:cNvPr id="831964" name="Picture 476"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965" name="Picture 477"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966" name="Picture 478"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967" name="Picture 479"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968" name="Picture 480"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969" name="Picture 481" descr="P1310015"/>
            <p:cNvPicPr>
              <a:picLocks noChangeAspect="1" noChangeArrowheads="1"/>
            </p:cNvPicPr>
            <p:nvPr/>
          </p:nvPicPr>
          <p:blipFill>
            <a:blip r:embed="rId3"/>
            <a:srcRect l="60672" t="15649" r="32248" b="65819"/>
            <a:stretch>
              <a:fillRect/>
            </a:stretch>
          </p:blipFill>
          <p:spPr bwMode="auto">
            <a:xfrm>
              <a:off x="5476" y="1520"/>
              <a:ext cx="100" cy="204"/>
            </a:xfrm>
            <a:prstGeom prst="rect">
              <a:avLst/>
            </a:prstGeom>
            <a:noFill/>
          </p:spPr>
        </p:pic>
        <p:pic>
          <p:nvPicPr>
            <p:cNvPr id="831970" name="Picture 482" descr="P1310015"/>
            <p:cNvPicPr>
              <a:picLocks noChangeAspect="1" noChangeArrowheads="1"/>
            </p:cNvPicPr>
            <p:nvPr/>
          </p:nvPicPr>
          <p:blipFill>
            <a:blip r:embed="rId3"/>
            <a:srcRect l="60672" t="15649" r="32248" b="65819"/>
            <a:stretch>
              <a:fillRect/>
            </a:stretch>
          </p:blipFill>
          <p:spPr bwMode="auto">
            <a:xfrm>
              <a:off x="5570" y="1520"/>
              <a:ext cx="100" cy="204"/>
            </a:xfrm>
            <a:prstGeom prst="rect">
              <a:avLst/>
            </a:prstGeom>
            <a:noFill/>
          </p:spPr>
        </p:pic>
        <p:pic>
          <p:nvPicPr>
            <p:cNvPr id="831971" name="Picture 483" descr="P1310015"/>
            <p:cNvPicPr>
              <a:picLocks noChangeAspect="1" noChangeArrowheads="1"/>
            </p:cNvPicPr>
            <p:nvPr/>
          </p:nvPicPr>
          <p:blipFill>
            <a:blip r:embed="rId3"/>
            <a:srcRect l="60672" t="15649" r="32248" b="65819"/>
            <a:stretch>
              <a:fillRect/>
            </a:stretch>
          </p:blipFill>
          <p:spPr bwMode="auto">
            <a:xfrm>
              <a:off x="5670" y="1520"/>
              <a:ext cx="100" cy="204"/>
            </a:xfrm>
            <a:prstGeom prst="rect">
              <a:avLst/>
            </a:prstGeom>
            <a:noFill/>
          </p:spPr>
        </p:pic>
        <p:grpSp>
          <p:nvGrpSpPr>
            <p:cNvPr id="831921" name="Group 484"/>
            <p:cNvGrpSpPr>
              <a:grpSpLocks/>
            </p:cNvGrpSpPr>
            <p:nvPr/>
          </p:nvGrpSpPr>
          <p:grpSpPr bwMode="auto">
            <a:xfrm>
              <a:off x="4488" y="1295"/>
              <a:ext cx="493" cy="205"/>
              <a:chOff x="818" y="3258"/>
              <a:chExt cx="909" cy="385"/>
            </a:xfrm>
          </p:grpSpPr>
          <p:pic>
            <p:nvPicPr>
              <p:cNvPr id="831973" name="Picture 485"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974" name="Picture 486"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975" name="Picture 487"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976" name="Picture 488"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977" name="Picture 489"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931" name="Group 490"/>
            <p:cNvGrpSpPr>
              <a:grpSpLocks/>
            </p:cNvGrpSpPr>
            <p:nvPr/>
          </p:nvGrpSpPr>
          <p:grpSpPr bwMode="auto">
            <a:xfrm>
              <a:off x="4979" y="1295"/>
              <a:ext cx="493" cy="205"/>
              <a:chOff x="818" y="3258"/>
              <a:chExt cx="909" cy="385"/>
            </a:xfrm>
          </p:grpSpPr>
          <p:pic>
            <p:nvPicPr>
              <p:cNvPr id="831979" name="Picture 491"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980" name="Picture 492"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981" name="Picture 493"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982" name="Picture 494"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983" name="Picture 495"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1984" name="Picture 496" descr="P1310015"/>
            <p:cNvPicPr>
              <a:picLocks noChangeAspect="1" noChangeArrowheads="1"/>
            </p:cNvPicPr>
            <p:nvPr/>
          </p:nvPicPr>
          <p:blipFill>
            <a:blip r:embed="rId3"/>
            <a:srcRect l="60672" t="15649" r="32248" b="65819"/>
            <a:stretch>
              <a:fillRect/>
            </a:stretch>
          </p:blipFill>
          <p:spPr bwMode="auto">
            <a:xfrm>
              <a:off x="5472" y="1295"/>
              <a:ext cx="99" cy="205"/>
            </a:xfrm>
            <a:prstGeom prst="rect">
              <a:avLst/>
            </a:prstGeom>
            <a:noFill/>
          </p:spPr>
        </p:pic>
        <p:pic>
          <p:nvPicPr>
            <p:cNvPr id="831985" name="Picture 497" descr="P1310015"/>
            <p:cNvPicPr>
              <a:picLocks noChangeAspect="1" noChangeArrowheads="1"/>
            </p:cNvPicPr>
            <p:nvPr/>
          </p:nvPicPr>
          <p:blipFill>
            <a:blip r:embed="rId3"/>
            <a:srcRect l="60672" t="15649" r="32248" b="65819"/>
            <a:stretch>
              <a:fillRect/>
            </a:stretch>
          </p:blipFill>
          <p:spPr bwMode="auto">
            <a:xfrm>
              <a:off x="5565" y="1295"/>
              <a:ext cx="100" cy="205"/>
            </a:xfrm>
            <a:prstGeom prst="rect">
              <a:avLst/>
            </a:prstGeom>
            <a:noFill/>
          </p:spPr>
        </p:pic>
        <p:pic>
          <p:nvPicPr>
            <p:cNvPr id="831986" name="Picture 498" descr="P1310015"/>
            <p:cNvPicPr>
              <a:picLocks noChangeAspect="1" noChangeArrowheads="1"/>
            </p:cNvPicPr>
            <p:nvPr/>
          </p:nvPicPr>
          <p:blipFill>
            <a:blip r:embed="rId3"/>
            <a:srcRect l="60672" t="15649" r="32248" b="65819"/>
            <a:stretch>
              <a:fillRect/>
            </a:stretch>
          </p:blipFill>
          <p:spPr bwMode="auto">
            <a:xfrm>
              <a:off x="5665" y="1295"/>
              <a:ext cx="100" cy="205"/>
            </a:xfrm>
            <a:prstGeom prst="rect">
              <a:avLst/>
            </a:prstGeom>
            <a:noFill/>
          </p:spPr>
        </p:pic>
        <p:sp>
          <p:nvSpPr>
            <p:cNvPr id="831987" name="Line 499"/>
            <p:cNvSpPr>
              <a:spLocks noChangeAspect="1" noChangeShapeType="1"/>
            </p:cNvSpPr>
            <p:nvPr/>
          </p:nvSpPr>
          <p:spPr bwMode="auto">
            <a:xfrm>
              <a:off x="4487" y="1281"/>
              <a:ext cx="129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1937" name="Group 500"/>
            <p:cNvGrpSpPr>
              <a:grpSpLocks/>
            </p:cNvGrpSpPr>
            <p:nvPr/>
          </p:nvGrpSpPr>
          <p:grpSpPr bwMode="auto">
            <a:xfrm>
              <a:off x="4492" y="1068"/>
              <a:ext cx="493" cy="205"/>
              <a:chOff x="818" y="3258"/>
              <a:chExt cx="909" cy="385"/>
            </a:xfrm>
          </p:grpSpPr>
          <p:pic>
            <p:nvPicPr>
              <p:cNvPr id="831989" name="Picture 501"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990" name="Picture 502"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991" name="Picture 503"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992" name="Picture 504"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993" name="Picture 505"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953" name="Group 506"/>
            <p:cNvGrpSpPr>
              <a:grpSpLocks/>
            </p:cNvGrpSpPr>
            <p:nvPr/>
          </p:nvGrpSpPr>
          <p:grpSpPr bwMode="auto">
            <a:xfrm>
              <a:off x="4983" y="1068"/>
              <a:ext cx="493" cy="205"/>
              <a:chOff x="818" y="3258"/>
              <a:chExt cx="909" cy="385"/>
            </a:xfrm>
          </p:grpSpPr>
          <p:pic>
            <p:nvPicPr>
              <p:cNvPr id="831995" name="Picture 507"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1996" name="Picture 508"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1997" name="Picture 509"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1998" name="Picture 510"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1999" name="Picture 511"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2000" name="Picture 512" descr="P1310015"/>
            <p:cNvPicPr>
              <a:picLocks noChangeAspect="1" noChangeArrowheads="1"/>
            </p:cNvPicPr>
            <p:nvPr/>
          </p:nvPicPr>
          <p:blipFill>
            <a:blip r:embed="rId3"/>
            <a:srcRect l="60672" t="15649" r="32248" b="65819"/>
            <a:stretch>
              <a:fillRect/>
            </a:stretch>
          </p:blipFill>
          <p:spPr bwMode="auto">
            <a:xfrm>
              <a:off x="5476" y="1068"/>
              <a:ext cx="100" cy="205"/>
            </a:xfrm>
            <a:prstGeom prst="rect">
              <a:avLst/>
            </a:prstGeom>
            <a:noFill/>
          </p:spPr>
        </p:pic>
        <p:pic>
          <p:nvPicPr>
            <p:cNvPr id="832001" name="Picture 513" descr="P1310015"/>
            <p:cNvPicPr>
              <a:picLocks noChangeAspect="1" noChangeArrowheads="1"/>
            </p:cNvPicPr>
            <p:nvPr/>
          </p:nvPicPr>
          <p:blipFill>
            <a:blip r:embed="rId3"/>
            <a:srcRect l="60672" t="15649" r="32248" b="65819"/>
            <a:stretch>
              <a:fillRect/>
            </a:stretch>
          </p:blipFill>
          <p:spPr bwMode="auto">
            <a:xfrm>
              <a:off x="5570" y="1068"/>
              <a:ext cx="100" cy="205"/>
            </a:xfrm>
            <a:prstGeom prst="rect">
              <a:avLst/>
            </a:prstGeom>
            <a:noFill/>
          </p:spPr>
        </p:pic>
        <p:pic>
          <p:nvPicPr>
            <p:cNvPr id="832002" name="Picture 514" descr="P1310015"/>
            <p:cNvPicPr>
              <a:picLocks noChangeAspect="1" noChangeArrowheads="1"/>
            </p:cNvPicPr>
            <p:nvPr/>
          </p:nvPicPr>
          <p:blipFill>
            <a:blip r:embed="rId3"/>
            <a:srcRect l="60672" t="15649" r="32248" b="65819"/>
            <a:stretch>
              <a:fillRect/>
            </a:stretch>
          </p:blipFill>
          <p:spPr bwMode="auto">
            <a:xfrm>
              <a:off x="5670" y="1068"/>
              <a:ext cx="100" cy="205"/>
            </a:xfrm>
            <a:prstGeom prst="rect">
              <a:avLst/>
            </a:prstGeom>
            <a:noFill/>
          </p:spPr>
        </p:pic>
        <p:pic>
          <p:nvPicPr>
            <p:cNvPr id="832003" name="Picture 515" descr="PIC00001r"/>
            <p:cNvPicPr>
              <a:picLocks noChangeAspect="1" noChangeArrowheads="1"/>
            </p:cNvPicPr>
            <p:nvPr/>
          </p:nvPicPr>
          <p:blipFill>
            <a:blip r:embed="rId4"/>
            <a:srcRect l="17397" t="12709" r="13617" b="8914"/>
            <a:stretch>
              <a:fillRect/>
            </a:stretch>
          </p:blipFill>
          <p:spPr bwMode="auto">
            <a:xfrm>
              <a:off x="4516" y="1746"/>
              <a:ext cx="182" cy="227"/>
            </a:xfrm>
            <a:prstGeom prst="rect">
              <a:avLst/>
            </a:prstGeom>
            <a:noFill/>
          </p:spPr>
        </p:pic>
        <p:pic>
          <p:nvPicPr>
            <p:cNvPr id="832004" name="Picture 516" descr="PIC00001r"/>
            <p:cNvPicPr>
              <a:picLocks noChangeAspect="1" noChangeArrowheads="1"/>
            </p:cNvPicPr>
            <p:nvPr/>
          </p:nvPicPr>
          <p:blipFill>
            <a:blip r:embed="rId4"/>
            <a:srcRect l="17397" t="12709" r="13617" b="8914"/>
            <a:stretch>
              <a:fillRect/>
            </a:stretch>
          </p:blipFill>
          <p:spPr bwMode="auto">
            <a:xfrm>
              <a:off x="4712" y="1746"/>
              <a:ext cx="182" cy="227"/>
            </a:xfrm>
            <a:prstGeom prst="rect">
              <a:avLst/>
            </a:prstGeom>
            <a:noFill/>
          </p:spPr>
        </p:pic>
        <p:pic>
          <p:nvPicPr>
            <p:cNvPr id="832005" name="Picture 517" descr="PIC00001r"/>
            <p:cNvPicPr>
              <a:picLocks noChangeAspect="1" noChangeArrowheads="1"/>
            </p:cNvPicPr>
            <p:nvPr/>
          </p:nvPicPr>
          <p:blipFill>
            <a:blip r:embed="rId4"/>
            <a:srcRect l="17397" t="12709" r="13617" b="8914"/>
            <a:stretch>
              <a:fillRect/>
            </a:stretch>
          </p:blipFill>
          <p:spPr bwMode="auto">
            <a:xfrm>
              <a:off x="5127" y="1746"/>
              <a:ext cx="181" cy="227"/>
            </a:xfrm>
            <a:prstGeom prst="rect">
              <a:avLst/>
            </a:prstGeom>
            <a:noFill/>
          </p:spPr>
        </p:pic>
        <p:pic>
          <p:nvPicPr>
            <p:cNvPr id="832006" name="Picture 518" descr="PIC00001r"/>
            <p:cNvPicPr>
              <a:picLocks noChangeAspect="1" noChangeArrowheads="1"/>
            </p:cNvPicPr>
            <p:nvPr/>
          </p:nvPicPr>
          <p:blipFill>
            <a:blip r:embed="rId4"/>
            <a:srcRect l="17397" t="12709" r="13617" b="8914"/>
            <a:stretch>
              <a:fillRect/>
            </a:stretch>
          </p:blipFill>
          <p:spPr bwMode="auto">
            <a:xfrm>
              <a:off x="4917" y="1746"/>
              <a:ext cx="181" cy="227"/>
            </a:xfrm>
            <a:prstGeom prst="rect">
              <a:avLst/>
            </a:prstGeom>
            <a:noFill/>
          </p:spPr>
        </p:pic>
        <p:pic>
          <p:nvPicPr>
            <p:cNvPr id="832007" name="Picture 519" descr="PIC00001r"/>
            <p:cNvPicPr>
              <a:picLocks noChangeAspect="1" noChangeArrowheads="1"/>
            </p:cNvPicPr>
            <p:nvPr/>
          </p:nvPicPr>
          <p:blipFill>
            <a:blip r:embed="rId4"/>
            <a:srcRect l="17397" t="12709" r="13617" b="8914"/>
            <a:stretch>
              <a:fillRect/>
            </a:stretch>
          </p:blipFill>
          <p:spPr bwMode="auto">
            <a:xfrm>
              <a:off x="5345" y="1746"/>
              <a:ext cx="181" cy="227"/>
            </a:xfrm>
            <a:prstGeom prst="rect">
              <a:avLst/>
            </a:prstGeom>
            <a:noFill/>
          </p:spPr>
        </p:pic>
        <p:pic>
          <p:nvPicPr>
            <p:cNvPr id="832008" name="Picture 520" descr="PIC00001r"/>
            <p:cNvPicPr>
              <a:picLocks noChangeAspect="1" noChangeArrowheads="1"/>
            </p:cNvPicPr>
            <p:nvPr/>
          </p:nvPicPr>
          <p:blipFill>
            <a:blip r:embed="rId4"/>
            <a:srcRect l="17397" t="12709" r="13617" b="8914"/>
            <a:stretch>
              <a:fillRect/>
            </a:stretch>
          </p:blipFill>
          <p:spPr bwMode="auto">
            <a:xfrm>
              <a:off x="5563" y="1746"/>
              <a:ext cx="181" cy="227"/>
            </a:xfrm>
            <a:prstGeom prst="rect">
              <a:avLst/>
            </a:prstGeom>
            <a:noFill/>
          </p:spPr>
        </p:pic>
        <p:sp>
          <p:nvSpPr>
            <p:cNvPr id="832009" name="Line 521"/>
            <p:cNvSpPr>
              <a:spLocks noChangeShapeType="1"/>
            </p:cNvSpPr>
            <p:nvPr/>
          </p:nvSpPr>
          <p:spPr bwMode="auto">
            <a:xfrm>
              <a:off x="5786" y="1176"/>
              <a:ext cx="0"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grpSp>
        <p:nvGrpSpPr>
          <p:cNvPr id="831957" name="Group 522"/>
          <p:cNvGrpSpPr>
            <a:grpSpLocks/>
          </p:cNvGrpSpPr>
          <p:nvPr/>
        </p:nvGrpSpPr>
        <p:grpSpPr bwMode="auto">
          <a:xfrm>
            <a:off x="5943600" y="5334000"/>
            <a:ext cx="1143000" cy="914400"/>
            <a:chOff x="4476" y="1068"/>
            <a:chExt cx="1310" cy="907"/>
          </a:xfrm>
        </p:grpSpPr>
        <p:sp>
          <p:nvSpPr>
            <p:cNvPr id="832011" name="Line 523"/>
            <p:cNvSpPr>
              <a:spLocks noChangeShapeType="1"/>
            </p:cNvSpPr>
            <p:nvPr/>
          </p:nvSpPr>
          <p:spPr bwMode="auto">
            <a:xfrm>
              <a:off x="4481" y="1176"/>
              <a:ext cx="1"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2012" name="Line 524"/>
            <p:cNvSpPr>
              <a:spLocks noChangeAspect="1" noChangeShapeType="1"/>
            </p:cNvSpPr>
            <p:nvPr/>
          </p:nvSpPr>
          <p:spPr bwMode="auto">
            <a:xfrm>
              <a:off x="4491" y="1508"/>
              <a:ext cx="127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2013" name="Line 525"/>
            <p:cNvSpPr>
              <a:spLocks noChangeAspect="1" noChangeShapeType="1"/>
            </p:cNvSpPr>
            <p:nvPr/>
          </p:nvSpPr>
          <p:spPr bwMode="auto">
            <a:xfrm>
              <a:off x="4476" y="1746"/>
              <a:ext cx="1295"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1963" name="Group 526"/>
            <p:cNvGrpSpPr>
              <a:grpSpLocks/>
            </p:cNvGrpSpPr>
            <p:nvPr/>
          </p:nvGrpSpPr>
          <p:grpSpPr bwMode="auto">
            <a:xfrm>
              <a:off x="4492" y="1520"/>
              <a:ext cx="493" cy="204"/>
              <a:chOff x="818" y="3258"/>
              <a:chExt cx="909" cy="385"/>
            </a:xfrm>
          </p:grpSpPr>
          <p:pic>
            <p:nvPicPr>
              <p:cNvPr id="832015" name="Picture 527"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016" name="Picture 528"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017" name="Picture 529"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018" name="Picture 530"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019" name="Picture 531"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972" name="Group 532"/>
            <p:cNvGrpSpPr>
              <a:grpSpLocks/>
            </p:cNvGrpSpPr>
            <p:nvPr/>
          </p:nvGrpSpPr>
          <p:grpSpPr bwMode="auto">
            <a:xfrm>
              <a:off x="4983" y="1520"/>
              <a:ext cx="493" cy="204"/>
              <a:chOff x="818" y="3258"/>
              <a:chExt cx="909" cy="385"/>
            </a:xfrm>
          </p:grpSpPr>
          <p:pic>
            <p:nvPicPr>
              <p:cNvPr id="832021" name="Picture 533"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022" name="Picture 534"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023" name="Picture 535"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024" name="Picture 536"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025" name="Picture 537"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2026" name="Picture 538" descr="P1310015"/>
            <p:cNvPicPr>
              <a:picLocks noChangeAspect="1" noChangeArrowheads="1"/>
            </p:cNvPicPr>
            <p:nvPr/>
          </p:nvPicPr>
          <p:blipFill>
            <a:blip r:embed="rId3"/>
            <a:srcRect l="60672" t="15649" r="32248" b="65819"/>
            <a:stretch>
              <a:fillRect/>
            </a:stretch>
          </p:blipFill>
          <p:spPr bwMode="auto">
            <a:xfrm>
              <a:off x="5476" y="1520"/>
              <a:ext cx="100" cy="204"/>
            </a:xfrm>
            <a:prstGeom prst="rect">
              <a:avLst/>
            </a:prstGeom>
            <a:noFill/>
          </p:spPr>
        </p:pic>
        <p:pic>
          <p:nvPicPr>
            <p:cNvPr id="832027" name="Picture 539" descr="P1310015"/>
            <p:cNvPicPr>
              <a:picLocks noChangeAspect="1" noChangeArrowheads="1"/>
            </p:cNvPicPr>
            <p:nvPr/>
          </p:nvPicPr>
          <p:blipFill>
            <a:blip r:embed="rId3"/>
            <a:srcRect l="60672" t="15649" r="32248" b="65819"/>
            <a:stretch>
              <a:fillRect/>
            </a:stretch>
          </p:blipFill>
          <p:spPr bwMode="auto">
            <a:xfrm>
              <a:off x="5570" y="1520"/>
              <a:ext cx="100" cy="204"/>
            </a:xfrm>
            <a:prstGeom prst="rect">
              <a:avLst/>
            </a:prstGeom>
            <a:noFill/>
          </p:spPr>
        </p:pic>
        <p:pic>
          <p:nvPicPr>
            <p:cNvPr id="832028" name="Picture 540" descr="P1310015"/>
            <p:cNvPicPr>
              <a:picLocks noChangeAspect="1" noChangeArrowheads="1"/>
            </p:cNvPicPr>
            <p:nvPr/>
          </p:nvPicPr>
          <p:blipFill>
            <a:blip r:embed="rId3"/>
            <a:srcRect l="60672" t="15649" r="32248" b="65819"/>
            <a:stretch>
              <a:fillRect/>
            </a:stretch>
          </p:blipFill>
          <p:spPr bwMode="auto">
            <a:xfrm>
              <a:off x="5670" y="1520"/>
              <a:ext cx="100" cy="204"/>
            </a:xfrm>
            <a:prstGeom prst="rect">
              <a:avLst/>
            </a:prstGeom>
            <a:noFill/>
          </p:spPr>
        </p:pic>
        <p:grpSp>
          <p:nvGrpSpPr>
            <p:cNvPr id="831978" name="Group 541"/>
            <p:cNvGrpSpPr>
              <a:grpSpLocks/>
            </p:cNvGrpSpPr>
            <p:nvPr/>
          </p:nvGrpSpPr>
          <p:grpSpPr bwMode="auto">
            <a:xfrm>
              <a:off x="4488" y="1295"/>
              <a:ext cx="493" cy="205"/>
              <a:chOff x="818" y="3258"/>
              <a:chExt cx="909" cy="385"/>
            </a:xfrm>
          </p:grpSpPr>
          <p:pic>
            <p:nvPicPr>
              <p:cNvPr id="832030" name="Picture 542"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031" name="Picture 543"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032" name="Picture 544"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033" name="Picture 545"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034" name="Picture 546"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1988" name="Group 547"/>
            <p:cNvGrpSpPr>
              <a:grpSpLocks/>
            </p:cNvGrpSpPr>
            <p:nvPr/>
          </p:nvGrpSpPr>
          <p:grpSpPr bwMode="auto">
            <a:xfrm>
              <a:off x="4979" y="1295"/>
              <a:ext cx="493" cy="205"/>
              <a:chOff x="818" y="3258"/>
              <a:chExt cx="909" cy="385"/>
            </a:xfrm>
          </p:grpSpPr>
          <p:pic>
            <p:nvPicPr>
              <p:cNvPr id="832036" name="Picture 548"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037" name="Picture 549"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038" name="Picture 550"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039" name="Picture 551"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040" name="Picture 552"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2041" name="Picture 553" descr="P1310015"/>
            <p:cNvPicPr>
              <a:picLocks noChangeAspect="1" noChangeArrowheads="1"/>
            </p:cNvPicPr>
            <p:nvPr/>
          </p:nvPicPr>
          <p:blipFill>
            <a:blip r:embed="rId3"/>
            <a:srcRect l="60672" t="15649" r="32248" b="65819"/>
            <a:stretch>
              <a:fillRect/>
            </a:stretch>
          </p:blipFill>
          <p:spPr bwMode="auto">
            <a:xfrm>
              <a:off x="5472" y="1295"/>
              <a:ext cx="99" cy="205"/>
            </a:xfrm>
            <a:prstGeom prst="rect">
              <a:avLst/>
            </a:prstGeom>
            <a:noFill/>
          </p:spPr>
        </p:pic>
        <p:pic>
          <p:nvPicPr>
            <p:cNvPr id="832042" name="Picture 554" descr="P1310015"/>
            <p:cNvPicPr>
              <a:picLocks noChangeAspect="1" noChangeArrowheads="1"/>
            </p:cNvPicPr>
            <p:nvPr/>
          </p:nvPicPr>
          <p:blipFill>
            <a:blip r:embed="rId3"/>
            <a:srcRect l="60672" t="15649" r="32248" b="65819"/>
            <a:stretch>
              <a:fillRect/>
            </a:stretch>
          </p:blipFill>
          <p:spPr bwMode="auto">
            <a:xfrm>
              <a:off x="5565" y="1295"/>
              <a:ext cx="100" cy="205"/>
            </a:xfrm>
            <a:prstGeom prst="rect">
              <a:avLst/>
            </a:prstGeom>
            <a:noFill/>
          </p:spPr>
        </p:pic>
        <p:pic>
          <p:nvPicPr>
            <p:cNvPr id="832043" name="Picture 555" descr="P1310015"/>
            <p:cNvPicPr>
              <a:picLocks noChangeAspect="1" noChangeArrowheads="1"/>
            </p:cNvPicPr>
            <p:nvPr/>
          </p:nvPicPr>
          <p:blipFill>
            <a:blip r:embed="rId3"/>
            <a:srcRect l="60672" t="15649" r="32248" b="65819"/>
            <a:stretch>
              <a:fillRect/>
            </a:stretch>
          </p:blipFill>
          <p:spPr bwMode="auto">
            <a:xfrm>
              <a:off x="5665" y="1295"/>
              <a:ext cx="100" cy="205"/>
            </a:xfrm>
            <a:prstGeom prst="rect">
              <a:avLst/>
            </a:prstGeom>
            <a:noFill/>
          </p:spPr>
        </p:pic>
        <p:sp>
          <p:nvSpPr>
            <p:cNvPr id="832044" name="Line 556"/>
            <p:cNvSpPr>
              <a:spLocks noChangeAspect="1" noChangeShapeType="1"/>
            </p:cNvSpPr>
            <p:nvPr/>
          </p:nvSpPr>
          <p:spPr bwMode="auto">
            <a:xfrm>
              <a:off x="4487" y="1281"/>
              <a:ext cx="129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1994" name="Group 557"/>
            <p:cNvGrpSpPr>
              <a:grpSpLocks/>
            </p:cNvGrpSpPr>
            <p:nvPr/>
          </p:nvGrpSpPr>
          <p:grpSpPr bwMode="auto">
            <a:xfrm>
              <a:off x="4492" y="1068"/>
              <a:ext cx="493" cy="205"/>
              <a:chOff x="818" y="3258"/>
              <a:chExt cx="909" cy="385"/>
            </a:xfrm>
          </p:grpSpPr>
          <p:pic>
            <p:nvPicPr>
              <p:cNvPr id="832046" name="Picture 558"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047" name="Picture 559"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048" name="Picture 560"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049" name="Picture 561"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050" name="Picture 562"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2010" name="Group 563"/>
            <p:cNvGrpSpPr>
              <a:grpSpLocks/>
            </p:cNvGrpSpPr>
            <p:nvPr/>
          </p:nvGrpSpPr>
          <p:grpSpPr bwMode="auto">
            <a:xfrm>
              <a:off x="4983" y="1068"/>
              <a:ext cx="493" cy="205"/>
              <a:chOff x="818" y="3258"/>
              <a:chExt cx="909" cy="385"/>
            </a:xfrm>
          </p:grpSpPr>
          <p:pic>
            <p:nvPicPr>
              <p:cNvPr id="832052" name="Picture 564"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053" name="Picture 565"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054" name="Picture 566"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055" name="Picture 567"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056" name="Picture 568"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2057" name="Picture 569" descr="P1310015"/>
            <p:cNvPicPr>
              <a:picLocks noChangeAspect="1" noChangeArrowheads="1"/>
            </p:cNvPicPr>
            <p:nvPr/>
          </p:nvPicPr>
          <p:blipFill>
            <a:blip r:embed="rId3"/>
            <a:srcRect l="60672" t="15649" r="32248" b="65819"/>
            <a:stretch>
              <a:fillRect/>
            </a:stretch>
          </p:blipFill>
          <p:spPr bwMode="auto">
            <a:xfrm>
              <a:off x="5476" y="1068"/>
              <a:ext cx="100" cy="205"/>
            </a:xfrm>
            <a:prstGeom prst="rect">
              <a:avLst/>
            </a:prstGeom>
            <a:noFill/>
          </p:spPr>
        </p:pic>
        <p:pic>
          <p:nvPicPr>
            <p:cNvPr id="832058" name="Picture 570" descr="P1310015"/>
            <p:cNvPicPr>
              <a:picLocks noChangeAspect="1" noChangeArrowheads="1"/>
            </p:cNvPicPr>
            <p:nvPr/>
          </p:nvPicPr>
          <p:blipFill>
            <a:blip r:embed="rId3"/>
            <a:srcRect l="60672" t="15649" r="32248" b="65819"/>
            <a:stretch>
              <a:fillRect/>
            </a:stretch>
          </p:blipFill>
          <p:spPr bwMode="auto">
            <a:xfrm>
              <a:off x="5570" y="1068"/>
              <a:ext cx="100" cy="205"/>
            </a:xfrm>
            <a:prstGeom prst="rect">
              <a:avLst/>
            </a:prstGeom>
            <a:noFill/>
          </p:spPr>
        </p:pic>
        <p:pic>
          <p:nvPicPr>
            <p:cNvPr id="832059" name="Picture 571" descr="P1310015"/>
            <p:cNvPicPr>
              <a:picLocks noChangeAspect="1" noChangeArrowheads="1"/>
            </p:cNvPicPr>
            <p:nvPr/>
          </p:nvPicPr>
          <p:blipFill>
            <a:blip r:embed="rId3"/>
            <a:srcRect l="60672" t="15649" r="32248" b="65819"/>
            <a:stretch>
              <a:fillRect/>
            </a:stretch>
          </p:blipFill>
          <p:spPr bwMode="auto">
            <a:xfrm>
              <a:off x="5670" y="1068"/>
              <a:ext cx="100" cy="205"/>
            </a:xfrm>
            <a:prstGeom prst="rect">
              <a:avLst/>
            </a:prstGeom>
            <a:noFill/>
          </p:spPr>
        </p:pic>
        <p:pic>
          <p:nvPicPr>
            <p:cNvPr id="832060" name="Picture 572" descr="PIC00001r"/>
            <p:cNvPicPr>
              <a:picLocks noChangeAspect="1" noChangeArrowheads="1"/>
            </p:cNvPicPr>
            <p:nvPr/>
          </p:nvPicPr>
          <p:blipFill>
            <a:blip r:embed="rId4"/>
            <a:srcRect l="17397" t="12709" r="13617" b="8914"/>
            <a:stretch>
              <a:fillRect/>
            </a:stretch>
          </p:blipFill>
          <p:spPr bwMode="auto">
            <a:xfrm>
              <a:off x="4516" y="1746"/>
              <a:ext cx="182" cy="227"/>
            </a:xfrm>
            <a:prstGeom prst="rect">
              <a:avLst/>
            </a:prstGeom>
            <a:noFill/>
          </p:spPr>
        </p:pic>
        <p:pic>
          <p:nvPicPr>
            <p:cNvPr id="832061" name="Picture 573" descr="PIC00001r"/>
            <p:cNvPicPr>
              <a:picLocks noChangeAspect="1" noChangeArrowheads="1"/>
            </p:cNvPicPr>
            <p:nvPr/>
          </p:nvPicPr>
          <p:blipFill>
            <a:blip r:embed="rId4"/>
            <a:srcRect l="17397" t="12709" r="13617" b="8914"/>
            <a:stretch>
              <a:fillRect/>
            </a:stretch>
          </p:blipFill>
          <p:spPr bwMode="auto">
            <a:xfrm>
              <a:off x="4712" y="1746"/>
              <a:ext cx="182" cy="227"/>
            </a:xfrm>
            <a:prstGeom prst="rect">
              <a:avLst/>
            </a:prstGeom>
            <a:noFill/>
          </p:spPr>
        </p:pic>
        <p:pic>
          <p:nvPicPr>
            <p:cNvPr id="832062" name="Picture 574" descr="PIC00001r"/>
            <p:cNvPicPr>
              <a:picLocks noChangeAspect="1" noChangeArrowheads="1"/>
            </p:cNvPicPr>
            <p:nvPr/>
          </p:nvPicPr>
          <p:blipFill>
            <a:blip r:embed="rId4"/>
            <a:srcRect l="17397" t="12709" r="13617" b="8914"/>
            <a:stretch>
              <a:fillRect/>
            </a:stretch>
          </p:blipFill>
          <p:spPr bwMode="auto">
            <a:xfrm>
              <a:off x="5127" y="1746"/>
              <a:ext cx="181" cy="227"/>
            </a:xfrm>
            <a:prstGeom prst="rect">
              <a:avLst/>
            </a:prstGeom>
            <a:noFill/>
          </p:spPr>
        </p:pic>
        <p:pic>
          <p:nvPicPr>
            <p:cNvPr id="832063" name="Picture 575" descr="PIC00001r"/>
            <p:cNvPicPr>
              <a:picLocks noChangeAspect="1" noChangeArrowheads="1"/>
            </p:cNvPicPr>
            <p:nvPr/>
          </p:nvPicPr>
          <p:blipFill>
            <a:blip r:embed="rId4"/>
            <a:srcRect l="17397" t="12709" r="13617" b="8914"/>
            <a:stretch>
              <a:fillRect/>
            </a:stretch>
          </p:blipFill>
          <p:spPr bwMode="auto">
            <a:xfrm>
              <a:off x="4917" y="1746"/>
              <a:ext cx="181" cy="227"/>
            </a:xfrm>
            <a:prstGeom prst="rect">
              <a:avLst/>
            </a:prstGeom>
            <a:noFill/>
          </p:spPr>
        </p:pic>
        <p:pic>
          <p:nvPicPr>
            <p:cNvPr id="832064" name="Picture 576" descr="PIC00001r"/>
            <p:cNvPicPr>
              <a:picLocks noChangeAspect="1" noChangeArrowheads="1"/>
            </p:cNvPicPr>
            <p:nvPr/>
          </p:nvPicPr>
          <p:blipFill>
            <a:blip r:embed="rId4"/>
            <a:srcRect l="17397" t="12709" r="13617" b="8914"/>
            <a:stretch>
              <a:fillRect/>
            </a:stretch>
          </p:blipFill>
          <p:spPr bwMode="auto">
            <a:xfrm>
              <a:off x="5345" y="1746"/>
              <a:ext cx="181" cy="227"/>
            </a:xfrm>
            <a:prstGeom prst="rect">
              <a:avLst/>
            </a:prstGeom>
            <a:noFill/>
          </p:spPr>
        </p:pic>
        <p:pic>
          <p:nvPicPr>
            <p:cNvPr id="832065" name="Picture 577" descr="PIC00001r"/>
            <p:cNvPicPr>
              <a:picLocks noChangeAspect="1" noChangeArrowheads="1"/>
            </p:cNvPicPr>
            <p:nvPr/>
          </p:nvPicPr>
          <p:blipFill>
            <a:blip r:embed="rId4"/>
            <a:srcRect l="17397" t="12709" r="13617" b="8914"/>
            <a:stretch>
              <a:fillRect/>
            </a:stretch>
          </p:blipFill>
          <p:spPr bwMode="auto">
            <a:xfrm>
              <a:off x="5563" y="1746"/>
              <a:ext cx="181" cy="227"/>
            </a:xfrm>
            <a:prstGeom prst="rect">
              <a:avLst/>
            </a:prstGeom>
            <a:noFill/>
          </p:spPr>
        </p:pic>
        <p:sp>
          <p:nvSpPr>
            <p:cNvPr id="832066" name="Line 578"/>
            <p:cNvSpPr>
              <a:spLocks noChangeShapeType="1"/>
            </p:cNvSpPr>
            <p:nvPr/>
          </p:nvSpPr>
          <p:spPr bwMode="auto">
            <a:xfrm>
              <a:off x="5786" y="1176"/>
              <a:ext cx="0"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grpSp>
        <p:nvGrpSpPr>
          <p:cNvPr id="832014" name="Group 579"/>
          <p:cNvGrpSpPr>
            <a:grpSpLocks/>
          </p:cNvGrpSpPr>
          <p:nvPr/>
        </p:nvGrpSpPr>
        <p:grpSpPr bwMode="auto">
          <a:xfrm>
            <a:off x="6096000" y="5486400"/>
            <a:ext cx="1143000" cy="914400"/>
            <a:chOff x="4476" y="1068"/>
            <a:chExt cx="1310" cy="907"/>
          </a:xfrm>
        </p:grpSpPr>
        <p:sp>
          <p:nvSpPr>
            <p:cNvPr id="832068" name="Line 580"/>
            <p:cNvSpPr>
              <a:spLocks noChangeShapeType="1"/>
            </p:cNvSpPr>
            <p:nvPr/>
          </p:nvSpPr>
          <p:spPr bwMode="auto">
            <a:xfrm>
              <a:off x="4481" y="1176"/>
              <a:ext cx="1"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2069" name="Line 581"/>
            <p:cNvSpPr>
              <a:spLocks noChangeAspect="1" noChangeShapeType="1"/>
            </p:cNvSpPr>
            <p:nvPr/>
          </p:nvSpPr>
          <p:spPr bwMode="auto">
            <a:xfrm>
              <a:off x="4491" y="1508"/>
              <a:ext cx="127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2070" name="Line 582"/>
            <p:cNvSpPr>
              <a:spLocks noChangeAspect="1" noChangeShapeType="1"/>
            </p:cNvSpPr>
            <p:nvPr/>
          </p:nvSpPr>
          <p:spPr bwMode="auto">
            <a:xfrm>
              <a:off x="4476" y="1746"/>
              <a:ext cx="1295"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2020" name="Group 583"/>
            <p:cNvGrpSpPr>
              <a:grpSpLocks/>
            </p:cNvGrpSpPr>
            <p:nvPr/>
          </p:nvGrpSpPr>
          <p:grpSpPr bwMode="auto">
            <a:xfrm>
              <a:off x="4492" y="1520"/>
              <a:ext cx="493" cy="204"/>
              <a:chOff x="818" y="3258"/>
              <a:chExt cx="909" cy="385"/>
            </a:xfrm>
          </p:grpSpPr>
          <p:pic>
            <p:nvPicPr>
              <p:cNvPr id="832072" name="Picture 584"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073" name="Picture 585"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074" name="Picture 586"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075" name="Picture 587"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076" name="Picture 588"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2029" name="Group 589"/>
            <p:cNvGrpSpPr>
              <a:grpSpLocks/>
            </p:cNvGrpSpPr>
            <p:nvPr/>
          </p:nvGrpSpPr>
          <p:grpSpPr bwMode="auto">
            <a:xfrm>
              <a:off x="4983" y="1520"/>
              <a:ext cx="493" cy="204"/>
              <a:chOff x="818" y="3258"/>
              <a:chExt cx="909" cy="385"/>
            </a:xfrm>
          </p:grpSpPr>
          <p:pic>
            <p:nvPicPr>
              <p:cNvPr id="832078" name="Picture 590"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079" name="Picture 591"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080" name="Picture 592"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081" name="Picture 593"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082" name="Picture 594"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2083" name="Picture 595" descr="P1310015"/>
            <p:cNvPicPr>
              <a:picLocks noChangeAspect="1" noChangeArrowheads="1"/>
            </p:cNvPicPr>
            <p:nvPr/>
          </p:nvPicPr>
          <p:blipFill>
            <a:blip r:embed="rId3"/>
            <a:srcRect l="60672" t="15649" r="32248" b="65819"/>
            <a:stretch>
              <a:fillRect/>
            </a:stretch>
          </p:blipFill>
          <p:spPr bwMode="auto">
            <a:xfrm>
              <a:off x="5476" y="1520"/>
              <a:ext cx="100" cy="204"/>
            </a:xfrm>
            <a:prstGeom prst="rect">
              <a:avLst/>
            </a:prstGeom>
            <a:noFill/>
          </p:spPr>
        </p:pic>
        <p:pic>
          <p:nvPicPr>
            <p:cNvPr id="832084" name="Picture 596" descr="P1310015"/>
            <p:cNvPicPr>
              <a:picLocks noChangeAspect="1" noChangeArrowheads="1"/>
            </p:cNvPicPr>
            <p:nvPr/>
          </p:nvPicPr>
          <p:blipFill>
            <a:blip r:embed="rId3"/>
            <a:srcRect l="60672" t="15649" r="32248" b="65819"/>
            <a:stretch>
              <a:fillRect/>
            </a:stretch>
          </p:blipFill>
          <p:spPr bwMode="auto">
            <a:xfrm>
              <a:off x="5570" y="1520"/>
              <a:ext cx="100" cy="204"/>
            </a:xfrm>
            <a:prstGeom prst="rect">
              <a:avLst/>
            </a:prstGeom>
            <a:noFill/>
          </p:spPr>
        </p:pic>
        <p:pic>
          <p:nvPicPr>
            <p:cNvPr id="832085" name="Picture 597" descr="P1310015"/>
            <p:cNvPicPr>
              <a:picLocks noChangeAspect="1" noChangeArrowheads="1"/>
            </p:cNvPicPr>
            <p:nvPr/>
          </p:nvPicPr>
          <p:blipFill>
            <a:blip r:embed="rId3"/>
            <a:srcRect l="60672" t="15649" r="32248" b="65819"/>
            <a:stretch>
              <a:fillRect/>
            </a:stretch>
          </p:blipFill>
          <p:spPr bwMode="auto">
            <a:xfrm>
              <a:off x="5670" y="1520"/>
              <a:ext cx="100" cy="204"/>
            </a:xfrm>
            <a:prstGeom prst="rect">
              <a:avLst/>
            </a:prstGeom>
            <a:noFill/>
          </p:spPr>
        </p:pic>
        <p:grpSp>
          <p:nvGrpSpPr>
            <p:cNvPr id="832035" name="Group 598"/>
            <p:cNvGrpSpPr>
              <a:grpSpLocks/>
            </p:cNvGrpSpPr>
            <p:nvPr/>
          </p:nvGrpSpPr>
          <p:grpSpPr bwMode="auto">
            <a:xfrm>
              <a:off x="4488" y="1295"/>
              <a:ext cx="493" cy="205"/>
              <a:chOff x="818" y="3258"/>
              <a:chExt cx="909" cy="385"/>
            </a:xfrm>
          </p:grpSpPr>
          <p:pic>
            <p:nvPicPr>
              <p:cNvPr id="832087" name="Picture 599"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088" name="Picture 600"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089" name="Picture 601"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090" name="Picture 602"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091" name="Picture 603"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2045" name="Group 604"/>
            <p:cNvGrpSpPr>
              <a:grpSpLocks/>
            </p:cNvGrpSpPr>
            <p:nvPr/>
          </p:nvGrpSpPr>
          <p:grpSpPr bwMode="auto">
            <a:xfrm>
              <a:off x="4979" y="1295"/>
              <a:ext cx="493" cy="205"/>
              <a:chOff x="818" y="3258"/>
              <a:chExt cx="909" cy="385"/>
            </a:xfrm>
          </p:grpSpPr>
          <p:pic>
            <p:nvPicPr>
              <p:cNvPr id="832093" name="Picture 605"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094" name="Picture 606"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095" name="Picture 607"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096" name="Picture 608"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097" name="Picture 609"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2098" name="Picture 610" descr="P1310015"/>
            <p:cNvPicPr>
              <a:picLocks noChangeAspect="1" noChangeArrowheads="1"/>
            </p:cNvPicPr>
            <p:nvPr/>
          </p:nvPicPr>
          <p:blipFill>
            <a:blip r:embed="rId3"/>
            <a:srcRect l="60672" t="15649" r="32248" b="65819"/>
            <a:stretch>
              <a:fillRect/>
            </a:stretch>
          </p:blipFill>
          <p:spPr bwMode="auto">
            <a:xfrm>
              <a:off x="5472" y="1295"/>
              <a:ext cx="99" cy="205"/>
            </a:xfrm>
            <a:prstGeom prst="rect">
              <a:avLst/>
            </a:prstGeom>
            <a:noFill/>
          </p:spPr>
        </p:pic>
        <p:pic>
          <p:nvPicPr>
            <p:cNvPr id="832099" name="Picture 611" descr="P1310015"/>
            <p:cNvPicPr>
              <a:picLocks noChangeAspect="1" noChangeArrowheads="1"/>
            </p:cNvPicPr>
            <p:nvPr/>
          </p:nvPicPr>
          <p:blipFill>
            <a:blip r:embed="rId3"/>
            <a:srcRect l="60672" t="15649" r="32248" b="65819"/>
            <a:stretch>
              <a:fillRect/>
            </a:stretch>
          </p:blipFill>
          <p:spPr bwMode="auto">
            <a:xfrm>
              <a:off x="5565" y="1295"/>
              <a:ext cx="100" cy="205"/>
            </a:xfrm>
            <a:prstGeom prst="rect">
              <a:avLst/>
            </a:prstGeom>
            <a:noFill/>
          </p:spPr>
        </p:pic>
        <p:pic>
          <p:nvPicPr>
            <p:cNvPr id="832100" name="Picture 612" descr="P1310015"/>
            <p:cNvPicPr>
              <a:picLocks noChangeAspect="1" noChangeArrowheads="1"/>
            </p:cNvPicPr>
            <p:nvPr/>
          </p:nvPicPr>
          <p:blipFill>
            <a:blip r:embed="rId3"/>
            <a:srcRect l="60672" t="15649" r="32248" b="65819"/>
            <a:stretch>
              <a:fillRect/>
            </a:stretch>
          </p:blipFill>
          <p:spPr bwMode="auto">
            <a:xfrm>
              <a:off x="5665" y="1295"/>
              <a:ext cx="100" cy="205"/>
            </a:xfrm>
            <a:prstGeom prst="rect">
              <a:avLst/>
            </a:prstGeom>
            <a:noFill/>
          </p:spPr>
        </p:pic>
        <p:sp>
          <p:nvSpPr>
            <p:cNvPr id="832101" name="Line 613"/>
            <p:cNvSpPr>
              <a:spLocks noChangeAspect="1" noChangeShapeType="1"/>
            </p:cNvSpPr>
            <p:nvPr/>
          </p:nvSpPr>
          <p:spPr bwMode="auto">
            <a:xfrm>
              <a:off x="4487" y="1281"/>
              <a:ext cx="129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2051" name="Group 614"/>
            <p:cNvGrpSpPr>
              <a:grpSpLocks/>
            </p:cNvGrpSpPr>
            <p:nvPr/>
          </p:nvGrpSpPr>
          <p:grpSpPr bwMode="auto">
            <a:xfrm>
              <a:off x="4492" y="1068"/>
              <a:ext cx="493" cy="205"/>
              <a:chOff x="818" y="3258"/>
              <a:chExt cx="909" cy="385"/>
            </a:xfrm>
          </p:grpSpPr>
          <p:pic>
            <p:nvPicPr>
              <p:cNvPr id="832103" name="Picture 615"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104" name="Picture 616"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105" name="Picture 617"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106" name="Picture 618"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107" name="Picture 619"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2067" name="Group 620"/>
            <p:cNvGrpSpPr>
              <a:grpSpLocks/>
            </p:cNvGrpSpPr>
            <p:nvPr/>
          </p:nvGrpSpPr>
          <p:grpSpPr bwMode="auto">
            <a:xfrm>
              <a:off x="4983" y="1068"/>
              <a:ext cx="493" cy="205"/>
              <a:chOff x="818" y="3258"/>
              <a:chExt cx="909" cy="385"/>
            </a:xfrm>
          </p:grpSpPr>
          <p:pic>
            <p:nvPicPr>
              <p:cNvPr id="832109" name="Picture 621"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110" name="Picture 622"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111" name="Picture 623"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112" name="Picture 624"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113" name="Picture 625"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2114" name="Picture 626" descr="P1310015"/>
            <p:cNvPicPr>
              <a:picLocks noChangeAspect="1" noChangeArrowheads="1"/>
            </p:cNvPicPr>
            <p:nvPr/>
          </p:nvPicPr>
          <p:blipFill>
            <a:blip r:embed="rId3"/>
            <a:srcRect l="60672" t="15649" r="32248" b="65819"/>
            <a:stretch>
              <a:fillRect/>
            </a:stretch>
          </p:blipFill>
          <p:spPr bwMode="auto">
            <a:xfrm>
              <a:off x="5476" y="1068"/>
              <a:ext cx="100" cy="205"/>
            </a:xfrm>
            <a:prstGeom prst="rect">
              <a:avLst/>
            </a:prstGeom>
            <a:noFill/>
          </p:spPr>
        </p:pic>
        <p:pic>
          <p:nvPicPr>
            <p:cNvPr id="832115" name="Picture 627" descr="P1310015"/>
            <p:cNvPicPr>
              <a:picLocks noChangeAspect="1" noChangeArrowheads="1"/>
            </p:cNvPicPr>
            <p:nvPr/>
          </p:nvPicPr>
          <p:blipFill>
            <a:blip r:embed="rId3"/>
            <a:srcRect l="60672" t="15649" r="32248" b="65819"/>
            <a:stretch>
              <a:fillRect/>
            </a:stretch>
          </p:blipFill>
          <p:spPr bwMode="auto">
            <a:xfrm>
              <a:off x="5570" y="1068"/>
              <a:ext cx="100" cy="205"/>
            </a:xfrm>
            <a:prstGeom prst="rect">
              <a:avLst/>
            </a:prstGeom>
            <a:noFill/>
          </p:spPr>
        </p:pic>
        <p:pic>
          <p:nvPicPr>
            <p:cNvPr id="832116" name="Picture 628" descr="P1310015"/>
            <p:cNvPicPr>
              <a:picLocks noChangeAspect="1" noChangeArrowheads="1"/>
            </p:cNvPicPr>
            <p:nvPr/>
          </p:nvPicPr>
          <p:blipFill>
            <a:blip r:embed="rId3"/>
            <a:srcRect l="60672" t="15649" r="32248" b="65819"/>
            <a:stretch>
              <a:fillRect/>
            </a:stretch>
          </p:blipFill>
          <p:spPr bwMode="auto">
            <a:xfrm>
              <a:off x="5670" y="1068"/>
              <a:ext cx="100" cy="205"/>
            </a:xfrm>
            <a:prstGeom prst="rect">
              <a:avLst/>
            </a:prstGeom>
            <a:noFill/>
          </p:spPr>
        </p:pic>
        <p:pic>
          <p:nvPicPr>
            <p:cNvPr id="832117" name="Picture 629" descr="PIC00001r"/>
            <p:cNvPicPr>
              <a:picLocks noChangeAspect="1" noChangeArrowheads="1"/>
            </p:cNvPicPr>
            <p:nvPr/>
          </p:nvPicPr>
          <p:blipFill>
            <a:blip r:embed="rId4"/>
            <a:srcRect l="17397" t="12709" r="13617" b="8914"/>
            <a:stretch>
              <a:fillRect/>
            </a:stretch>
          </p:blipFill>
          <p:spPr bwMode="auto">
            <a:xfrm>
              <a:off x="4516" y="1746"/>
              <a:ext cx="182" cy="227"/>
            </a:xfrm>
            <a:prstGeom prst="rect">
              <a:avLst/>
            </a:prstGeom>
            <a:noFill/>
          </p:spPr>
        </p:pic>
        <p:pic>
          <p:nvPicPr>
            <p:cNvPr id="832118" name="Picture 630" descr="PIC00001r"/>
            <p:cNvPicPr>
              <a:picLocks noChangeAspect="1" noChangeArrowheads="1"/>
            </p:cNvPicPr>
            <p:nvPr/>
          </p:nvPicPr>
          <p:blipFill>
            <a:blip r:embed="rId4"/>
            <a:srcRect l="17397" t="12709" r="13617" b="8914"/>
            <a:stretch>
              <a:fillRect/>
            </a:stretch>
          </p:blipFill>
          <p:spPr bwMode="auto">
            <a:xfrm>
              <a:off x="4712" y="1746"/>
              <a:ext cx="182" cy="227"/>
            </a:xfrm>
            <a:prstGeom prst="rect">
              <a:avLst/>
            </a:prstGeom>
            <a:noFill/>
          </p:spPr>
        </p:pic>
        <p:pic>
          <p:nvPicPr>
            <p:cNvPr id="832119" name="Picture 631" descr="PIC00001r"/>
            <p:cNvPicPr>
              <a:picLocks noChangeAspect="1" noChangeArrowheads="1"/>
            </p:cNvPicPr>
            <p:nvPr/>
          </p:nvPicPr>
          <p:blipFill>
            <a:blip r:embed="rId4"/>
            <a:srcRect l="17397" t="12709" r="13617" b="8914"/>
            <a:stretch>
              <a:fillRect/>
            </a:stretch>
          </p:blipFill>
          <p:spPr bwMode="auto">
            <a:xfrm>
              <a:off x="5127" y="1746"/>
              <a:ext cx="181" cy="227"/>
            </a:xfrm>
            <a:prstGeom prst="rect">
              <a:avLst/>
            </a:prstGeom>
            <a:noFill/>
          </p:spPr>
        </p:pic>
        <p:pic>
          <p:nvPicPr>
            <p:cNvPr id="832120" name="Picture 632" descr="PIC00001r"/>
            <p:cNvPicPr>
              <a:picLocks noChangeAspect="1" noChangeArrowheads="1"/>
            </p:cNvPicPr>
            <p:nvPr/>
          </p:nvPicPr>
          <p:blipFill>
            <a:blip r:embed="rId4"/>
            <a:srcRect l="17397" t="12709" r="13617" b="8914"/>
            <a:stretch>
              <a:fillRect/>
            </a:stretch>
          </p:blipFill>
          <p:spPr bwMode="auto">
            <a:xfrm>
              <a:off x="4917" y="1746"/>
              <a:ext cx="181" cy="227"/>
            </a:xfrm>
            <a:prstGeom prst="rect">
              <a:avLst/>
            </a:prstGeom>
            <a:noFill/>
          </p:spPr>
        </p:pic>
        <p:pic>
          <p:nvPicPr>
            <p:cNvPr id="832121" name="Picture 633" descr="PIC00001r"/>
            <p:cNvPicPr>
              <a:picLocks noChangeAspect="1" noChangeArrowheads="1"/>
            </p:cNvPicPr>
            <p:nvPr/>
          </p:nvPicPr>
          <p:blipFill>
            <a:blip r:embed="rId4"/>
            <a:srcRect l="17397" t="12709" r="13617" b="8914"/>
            <a:stretch>
              <a:fillRect/>
            </a:stretch>
          </p:blipFill>
          <p:spPr bwMode="auto">
            <a:xfrm>
              <a:off x="5345" y="1746"/>
              <a:ext cx="181" cy="227"/>
            </a:xfrm>
            <a:prstGeom prst="rect">
              <a:avLst/>
            </a:prstGeom>
            <a:noFill/>
          </p:spPr>
        </p:pic>
        <p:pic>
          <p:nvPicPr>
            <p:cNvPr id="832122" name="Picture 634" descr="PIC00001r"/>
            <p:cNvPicPr>
              <a:picLocks noChangeAspect="1" noChangeArrowheads="1"/>
            </p:cNvPicPr>
            <p:nvPr/>
          </p:nvPicPr>
          <p:blipFill>
            <a:blip r:embed="rId4"/>
            <a:srcRect l="17397" t="12709" r="13617" b="8914"/>
            <a:stretch>
              <a:fillRect/>
            </a:stretch>
          </p:blipFill>
          <p:spPr bwMode="auto">
            <a:xfrm>
              <a:off x="5563" y="1746"/>
              <a:ext cx="181" cy="227"/>
            </a:xfrm>
            <a:prstGeom prst="rect">
              <a:avLst/>
            </a:prstGeom>
            <a:noFill/>
          </p:spPr>
        </p:pic>
        <p:sp>
          <p:nvSpPr>
            <p:cNvPr id="832123" name="Line 635"/>
            <p:cNvSpPr>
              <a:spLocks noChangeShapeType="1"/>
            </p:cNvSpPr>
            <p:nvPr/>
          </p:nvSpPr>
          <p:spPr bwMode="auto">
            <a:xfrm>
              <a:off x="5786" y="1176"/>
              <a:ext cx="0"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grpSp>
        <p:nvGrpSpPr>
          <p:cNvPr id="832071" name="Group 636"/>
          <p:cNvGrpSpPr>
            <a:grpSpLocks/>
          </p:cNvGrpSpPr>
          <p:nvPr/>
        </p:nvGrpSpPr>
        <p:grpSpPr bwMode="auto">
          <a:xfrm>
            <a:off x="6248400" y="5638800"/>
            <a:ext cx="1143000" cy="914400"/>
            <a:chOff x="4476" y="1068"/>
            <a:chExt cx="1310" cy="907"/>
          </a:xfrm>
        </p:grpSpPr>
        <p:sp>
          <p:nvSpPr>
            <p:cNvPr id="832125" name="Line 637"/>
            <p:cNvSpPr>
              <a:spLocks noChangeShapeType="1"/>
            </p:cNvSpPr>
            <p:nvPr/>
          </p:nvSpPr>
          <p:spPr bwMode="auto">
            <a:xfrm>
              <a:off x="4481" y="1176"/>
              <a:ext cx="1"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2126" name="Line 638"/>
            <p:cNvSpPr>
              <a:spLocks noChangeAspect="1" noChangeShapeType="1"/>
            </p:cNvSpPr>
            <p:nvPr/>
          </p:nvSpPr>
          <p:spPr bwMode="auto">
            <a:xfrm>
              <a:off x="4491" y="1508"/>
              <a:ext cx="127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sp>
          <p:nvSpPr>
            <p:cNvPr id="832127" name="Line 639"/>
            <p:cNvSpPr>
              <a:spLocks noChangeAspect="1" noChangeShapeType="1"/>
            </p:cNvSpPr>
            <p:nvPr/>
          </p:nvSpPr>
          <p:spPr bwMode="auto">
            <a:xfrm>
              <a:off x="4476" y="1746"/>
              <a:ext cx="1295"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2077" name="Group 640"/>
            <p:cNvGrpSpPr>
              <a:grpSpLocks/>
            </p:cNvGrpSpPr>
            <p:nvPr/>
          </p:nvGrpSpPr>
          <p:grpSpPr bwMode="auto">
            <a:xfrm>
              <a:off x="4492" y="1520"/>
              <a:ext cx="493" cy="204"/>
              <a:chOff x="818" y="3258"/>
              <a:chExt cx="909" cy="385"/>
            </a:xfrm>
          </p:grpSpPr>
          <p:pic>
            <p:nvPicPr>
              <p:cNvPr id="832129" name="Picture 641"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130" name="Picture 642"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131" name="Picture 643"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132" name="Picture 644"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133" name="Picture 645"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2086" name="Group 646"/>
            <p:cNvGrpSpPr>
              <a:grpSpLocks/>
            </p:cNvGrpSpPr>
            <p:nvPr/>
          </p:nvGrpSpPr>
          <p:grpSpPr bwMode="auto">
            <a:xfrm>
              <a:off x="4983" y="1520"/>
              <a:ext cx="493" cy="204"/>
              <a:chOff x="818" y="3258"/>
              <a:chExt cx="909" cy="385"/>
            </a:xfrm>
          </p:grpSpPr>
          <p:pic>
            <p:nvPicPr>
              <p:cNvPr id="832135" name="Picture 647"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136" name="Picture 648"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137" name="Picture 649"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138" name="Picture 650"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139" name="Picture 651"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2140" name="Picture 652" descr="P1310015"/>
            <p:cNvPicPr>
              <a:picLocks noChangeAspect="1" noChangeArrowheads="1"/>
            </p:cNvPicPr>
            <p:nvPr/>
          </p:nvPicPr>
          <p:blipFill>
            <a:blip r:embed="rId3"/>
            <a:srcRect l="60672" t="15649" r="32248" b="65819"/>
            <a:stretch>
              <a:fillRect/>
            </a:stretch>
          </p:blipFill>
          <p:spPr bwMode="auto">
            <a:xfrm>
              <a:off x="5476" y="1520"/>
              <a:ext cx="100" cy="204"/>
            </a:xfrm>
            <a:prstGeom prst="rect">
              <a:avLst/>
            </a:prstGeom>
            <a:noFill/>
          </p:spPr>
        </p:pic>
        <p:pic>
          <p:nvPicPr>
            <p:cNvPr id="832141" name="Picture 653" descr="P1310015"/>
            <p:cNvPicPr>
              <a:picLocks noChangeAspect="1" noChangeArrowheads="1"/>
            </p:cNvPicPr>
            <p:nvPr/>
          </p:nvPicPr>
          <p:blipFill>
            <a:blip r:embed="rId3"/>
            <a:srcRect l="60672" t="15649" r="32248" b="65819"/>
            <a:stretch>
              <a:fillRect/>
            </a:stretch>
          </p:blipFill>
          <p:spPr bwMode="auto">
            <a:xfrm>
              <a:off x="5570" y="1520"/>
              <a:ext cx="100" cy="204"/>
            </a:xfrm>
            <a:prstGeom prst="rect">
              <a:avLst/>
            </a:prstGeom>
            <a:noFill/>
          </p:spPr>
        </p:pic>
        <p:pic>
          <p:nvPicPr>
            <p:cNvPr id="832142" name="Picture 654" descr="P1310015"/>
            <p:cNvPicPr>
              <a:picLocks noChangeAspect="1" noChangeArrowheads="1"/>
            </p:cNvPicPr>
            <p:nvPr/>
          </p:nvPicPr>
          <p:blipFill>
            <a:blip r:embed="rId3"/>
            <a:srcRect l="60672" t="15649" r="32248" b="65819"/>
            <a:stretch>
              <a:fillRect/>
            </a:stretch>
          </p:blipFill>
          <p:spPr bwMode="auto">
            <a:xfrm>
              <a:off x="5670" y="1520"/>
              <a:ext cx="100" cy="204"/>
            </a:xfrm>
            <a:prstGeom prst="rect">
              <a:avLst/>
            </a:prstGeom>
            <a:noFill/>
          </p:spPr>
        </p:pic>
        <p:grpSp>
          <p:nvGrpSpPr>
            <p:cNvPr id="832092" name="Group 655"/>
            <p:cNvGrpSpPr>
              <a:grpSpLocks/>
            </p:cNvGrpSpPr>
            <p:nvPr/>
          </p:nvGrpSpPr>
          <p:grpSpPr bwMode="auto">
            <a:xfrm>
              <a:off x="4488" y="1295"/>
              <a:ext cx="493" cy="205"/>
              <a:chOff x="818" y="3258"/>
              <a:chExt cx="909" cy="385"/>
            </a:xfrm>
          </p:grpSpPr>
          <p:pic>
            <p:nvPicPr>
              <p:cNvPr id="832144" name="Picture 656"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145" name="Picture 657"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146" name="Picture 658"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147" name="Picture 659"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148" name="Picture 660"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2102" name="Group 661"/>
            <p:cNvGrpSpPr>
              <a:grpSpLocks/>
            </p:cNvGrpSpPr>
            <p:nvPr/>
          </p:nvGrpSpPr>
          <p:grpSpPr bwMode="auto">
            <a:xfrm>
              <a:off x="4979" y="1295"/>
              <a:ext cx="493" cy="205"/>
              <a:chOff x="818" y="3258"/>
              <a:chExt cx="909" cy="385"/>
            </a:xfrm>
          </p:grpSpPr>
          <p:pic>
            <p:nvPicPr>
              <p:cNvPr id="832150" name="Picture 662"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151" name="Picture 663"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152" name="Picture 664"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153" name="Picture 665"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154" name="Picture 666"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2155" name="Picture 667" descr="P1310015"/>
            <p:cNvPicPr>
              <a:picLocks noChangeAspect="1" noChangeArrowheads="1"/>
            </p:cNvPicPr>
            <p:nvPr/>
          </p:nvPicPr>
          <p:blipFill>
            <a:blip r:embed="rId3"/>
            <a:srcRect l="60672" t="15649" r="32248" b="65819"/>
            <a:stretch>
              <a:fillRect/>
            </a:stretch>
          </p:blipFill>
          <p:spPr bwMode="auto">
            <a:xfrm>
              <a:off x="5472" y="1295"/>
              <a:ext cx="99" cy="205"/>
            </a:xfrm>
            <a:prstGeom prst="rect">
              <a:avLst/>
            </a:prstGeom>
            <a:noFill/>
          </p:spPr>
        </p:pic>
        <p:pic>
          <p:nvPicPr>
            <p:cNvPr id="832156" name="Picture 668" descr="P1310015"/>
            <p:cNvPicPr>
              <a:picLocks noChangeAspect="1" noChangeArrowheads="1"/>
            </p:cNvPicPr>
            <p:nvPr/>
          </p:nvPicPr>
          <p:blipFill>
            <a:blip r:embed="rId3"/>
            <a:srcRect l="60672" t="15649" r="32248" b="65819"/>
            <a:stretch>
              <a:fillRect/>
            </a:stretch>
          </p:blipFill>
          <p:spPr bwMode="auto">
            <a:xfrm>
              <a:off x="5565" y="1295"/>
              <a:ext cx="100" cy="205"/>
            </a:xfrm>
            <a:prstGeom prst="rect">
              <a:avLst/>
            </a:prstGeom>
            <a:noFill/>
          </p:spPr>
        </p:pic>
        <p:pic>
          <p:nvPicPr>
            <p:cNvPr id="832157" name="Picture 669" descr="P1310015"/>
            <p:cNvPicPr>
              <a:picLocks noChangeAspect="1" noChangeArrowheads="1"/>
            </p:cNvPicPr>
            <p:nvPr/>
          </p:nvPicPr>
          <p:blipFill>
            <a:blip r:embed="rId3"/>
            <a:srcRect l="60672" t="15649" r="32248" b="65819"/>
            <a:stretch>
              <a:fillRect/>
            </a:stretch>
          </p:blipFill>
          <p:spPr bwMode="auto">
            <a:xfrm>
              <a:off x="5665" y="1295"/>
              <a:ext cx="100" cy="205"/>
            </a:xfrm>
            <a:prstGeom prst="rect">
              <a:avLst/>
            </a:prstGeom>
            <a:noFill/>
          </p:spPr>
        </p:pic>
        <p:sp>
          <p:nvSpPr>
            <p:cNvPr id="832158" name="Line 670"/>
            <p:cNvSpPr>
              <a:spLocks noChangeAspect="1" noChangeShapeType="1"/>
            </p:cNvSpPr>
            <p:nvPr/>
          </p:nvSpPr>
          <p:spPr bwMode="auto">
            <a:xfrm>
              <a:off x="4487" y="1281"/>
              <a:ext cx="1299" cy="0"/>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nvGrpSpPr>
            <p:cNvPr id="832108" name="Group 671"/>
            <p:cNvGrpSpPr>
              <a:grpSpLocks/>
            </p:cNvGrpSpPr>
            <p:nvPr/>
          </p:nvGrpSpPr>
          <p:grpSpPr bwMode="auto">
            <a:xfrm>
              <a:off x="4492" y="1068"/>
              <a:ext cx="493" cy="205"/>
              <a:chOff x="818" y="3258"/>
              <a:chExt cx="909" cy="385"/>
            </a:xfrm>
          </p:grpSpPr>
          <p:pic>
            <p:nvPicPr>
              <p:cNvPr id="832160" name="Picture 672"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161" name="Picture 673"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162" name="Picture 674"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163" name="Picture 675"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164" name="Picture 676"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grpSp>
          <p:nvGrpSpPr>
            <p:cNvPr id="832124" name="Group 677"/>
            <p:cNvGrpSpPr>
              <a:grpSpLocks/>
            </p:cNvGrpSpPr>
            <p:nvPr/>
          </p:nvGrpSpPr>
          <p:grpSpPr bwMode="auto">
            <a:xfrm>
              <a:off x="4983" y="1068"/>
              <a:ext cx="493" cy="205"/>
              <a:chOff x="818" y="3258"/>
              <a:chExt cx="909" cy="385"/>
            </a:xfrm>
          </p:grpSpPr>
          <p:pic>
            <p:nvPicPr>
              <p:cNvPr id="832166" name="Picture 678" descr="P1310015"/>
              <p:cNvPicPr>
                <a:picLocks noChangeAspect="1" noChangeArrowheads="1"/>
              </p:cNvPicPr>
              <p:nvPr/>
            </p:nvPicPr>
            <p:blipFill>
              <a:blip r:embed="rId3"/>
              <a:srcRect l="60672" t="15649" r="32248" b="65819"/>
              <a:stretch>
                <a:fillRect/>
              </a:stretch>
            </p:blipFill>
            <p:spPr bwMode="auto">
              <a:xfrm>
                <a:off x="818" y="3258"/>
                <a:ext cx="184" cy="385"/>
              </a:xfrm>
              <a:prstGeom prst="rect">
                <a:avLst/>
              </a:prstGeom>
              <a:noFill/>
            </p:spPr>
          </p:pic>
          <p:pic>
            <p:nvPicPr>
              <p:cNvPr id="832167" name="Picture 679" descr="P1310015"/>
              <p:cNvPicPr>
                <a:picLocks noChangeAspect="1" noChangeArrowheads="1"/>
              </p:cNvPicPr>
              <p:nvPr/>
            </p:nvPicPr>
            <p:blipFill>
              <a:blip r:embed="rId3"/>
              <a:srcRect l="60672" t="15649" r="32248" b="65819"/>
              <a:stretch>
                <a:fillRect/>
              </a:stretch>
            </p:blipFill>
            <p:spPr bwMode="auto">
              <a:xfrm>
                <a:off x="991" y="3258"/>
                <a:ext cx="184" cy="385"/>
              </a:xfrm>
              <a:prstGeom prst="rect">
                <a:avLst/>
              </a:prstGeom>
              <a:noFill/>
            </p:spPr>
          </p:pic>
          <p:pic>
            <p:nvPicPr>
              <p:cNvPr id="832168" name="Picture 680" descr="P1310015"/>
              <p:cNvPicPr>
                <a:picLocks noChangeAspect="1" noChangeArrowheads="1"/>
              </p:cNvPicPr>
              <p:nvPr/>
            </p:nvPicPr>
            <p:blipFill>
              <a:blip r:embed="rId3"/>
              <a:srcRect l="60672" t="15649" r="32248" b="65819"/>
              <a:stretch>
                <a:fillRect/>
              </a:stretch>
            </p:blipFill>
            <p:spPr bwMode="auto">
              <a:xfrm>
                <a:off x="1175" y="3258"/>
                <a:ext cx="184" cy="385"/>
              </a:xfrm>
              <a:prstGeom prst="rect">
                <a:avLst/>
              </a:prstGeom>
              <a:noFill/>
            </p:spPr>
          </p:pic>
          <p:pic>
            <p:nvPicPr>
              <p:cNvPr id="832169" name="Picture 681" descr="P1310015"/>
              <p:cNvPicPr>
                <a:picLocks noChangeAspect="1" noChangeArrowheads="1"/>
              </p:cNvPicPr>
              <p:nvPr/>
            </p:nvPicPr>
            <p:blipFill>
              <a:blip r:embed="rId3"/>
              <a:srcRect l="60672" t="15649" r="32248" b="65819"/>
              <a:stretch>
                <a:fillRect/>
              </a:stretch>
            </p:blipFill>
            <p:spPr bwMode="auto">
              <a:xfrm>
                <a:off x="1359" y="3258"/>
                <a:ext cx="184" cy="385"/>
              </a:xfrm>
              <a:prstGeom prst="rect">
                <a:avLst/>
              </a:prstGeom>
              <a:noFill/>
            </p:spPr>
          </p:pic>
          <p:pic>
            <p:nvPicPr>
              <p:cNvPr id="832170" name="Picture 682" descr="P1310015"/>
              <p:cNvPicPr>
                <a:picLocks noChangeAspect="1" noChangeArrowheads="1"/>
              </p:cNvPicPr>
              <p:nvPr/>
            </p:nvPicPr>
            <p:blipFill>
              <a:blip r:embed="rId3"/>
              <a:srcRect l="60672" t="15649" r="32248" b="65819"/>
              <a:stretch>
                <a:fillRect/>
              </a:stretch>
            </p:blipFill>
            <p:spPr bwMode="auto">
              <a:xfrm>
                <a:off x="1543" y="3258"/>
                <a:ext cx="184" cy="385"/>
              </a:xfrm>
              <a:prstGeom prst="rect">
                <a:avLst/>
              </a:prstGeom>
              <a:noFill/>
            </p:spPr>
          </p:pic>
        </p:grpSp>
        <p:pic>
          <p:nvPicPr>
            <p:cNvPr id="832171" name="Picture 683" descr="P1310015"/>
            <p:cNvPicPr>
              <a:picLocks noChangeAspect="1" noChangeArrowheads="1"/>
            </p:cNvPicPr>
            <p:nvPr/>
          </p:nvPicPr>
          <p:blipFill>
            <a:blip r:embed="rId3"/>
            <a:srcRect l="60672" t="15649" r="32248" b="65819"/>
            <a:stretch>
              <a:fillRect/>
            </a:stretch>
          </p:blipFill>
          <p:spPr bwMode="auto">
            <a:xfrm>
              <a:off x="5476" y="1068"/>
              <a:ext cx="100" cy="205"/>
            </a:xfrm>
            <a:prstGeom prst="rect">
              <a:avLst/>
            </a:prstGeom>
            <a:noFill/>
          </p:spPr>
        </p:pic>
        <p:pic>
          <p:nvPicPr>
            <p:cNvPr id="832172" name="Picture 684" descr="P1310015"/>
            <p:cNvPicPr>
              <a:picLocks noChangeAspect="1" noChangeArrowheads="1"/>
            </p:cNvPicPr>
            <p:nvPr/>
          </p:nvPicPr>
          <p:blipFill>
            <a:blip r:embed="rId3"/>
            <a:srcRect l="60672" t="15649" r="32248" b="65819"/>
            <a:stretch>
              <a:fillRect/>
            </a:stretch>
          </p:blipFill>
          <p:spPr bwMode="auto">
            <a:xfrm>
              <a:off x="5570" y="1068"/>
              <a:ext cx="100" cy="205"/>
            </a:xfrm>
            <a:prstGeom prst="rect">
              <a:avLst/>
            </a:prstGeom>
            <a:noFill/>
          </p:spPr>
        </p:pic>
        <p:pic>
          <p:nvPicPr>
            <p:cNvPr id="832173" name="Picture 685" descr="P1310015"/>
            <p:cNvPicPr>
              <a:picLocks noChangeAspect="1" noChangeArrowheads="1"/>
            </p:cNvPicPr>
            <p:nvPr/>
          </p:nvPicPr>
          <p:blipFill>
            <a:blip r:embed="rId3"/>
            <a:srcRect l="60672" t="15649" r="32248" b="65819"/>
            <a:stretch>
              <a:fillRect/>
            </a:stretch>
          </p:blipFill>
          <p:spPr bwMode="auto">
            <a:xfrm>
              <a:off x="5670" y="1068"/>
              <a:ext cx="100" cy="205"/>
            </a:xfrm>
            <a:prstGeom prst="rect">
              <a:avLst/>
            </a:prstGeom>
            <a:noFill/>
          </p:spPr>
        </p:pic>
        <p:pic>
          <p:nvPicPr>
            <p:cNvPr id="832174" name="Picture 686" descr="PIC00001r"/>
            <p:cNvPicPr>
              <a:picLocks noChangeAspect="1" noChangeArrowheads="1"/>
            </p:cNvPicPr>
            <p:nvPr/>
          </p:nvPicPr>
          <p:blipFill>
            <a:blip r:embed="rId4"/>
            <a:srcRect l="17397" t="12709" r="13617" b="8914"/>
            <a:stretch>
              <a:fillRect/>
            </a:stretch>
          </p:blipFill>
          <p:spPr bwMode="auto">
            <a:xfrm>
              <a:off x="4516" y="1746"/>
              <a:ext cx="182" cy="227"/>
            </a:xfrm>
            <a:prstGeom prst="rect">
              <a:avLst/>
            </a:prstGeom>
            <a:noFill/>
          </p:spPr>
        </p:pic>
        <p:pic>
          <p:nvPicPr>
            <p:cNvPr id="832175" name="Picture 687" descr="PIC00001r"/>
            <p:cNvPicPr>
              <a:picLocks noChangeAspect="1" noChangeArrowheads="1"/>
            </p:cNvPicPr>
            <p:nvPr/>
          </p:nvPicPr>
          <p:blipFill>
            <a:blip r:embed="rId4"/>
            <a:srcRect l="17397" t="12709" r="13617" b="8914"/>
            <a:stretch>
              <a:fillRect/>
            </a:stretch>
          </p:blipFill>
          <p:spPr bwMode="auto">
            <a:xfrm>
              <a:off x="4712" y="1746"/>
              <a:ext cx="182" cy="227"/>
            </a:xfrm>
            <a:prstGeom prst="rect">
              <a:avLst/>
            </a:prstGeom>
            <a:noFill/>
          </p:spPr>
        </p:pic>
        <p:pic>
          <p:nvPicPr>
            <p:cNvPr id="832176" name="Picture 688" descr="PIC00001r"/>
            <p:cNvPicPr>
              <a:picLocks noChangeAspect="1" noChangeArrowheads="1"/>
            </p:cNvPicPr>
            <p:nvPr/>
          </p:nvPicPr>
          <p:blipFill>
            <a:blip r:embed="rId4"/>
            <a:srcRect l="17397" t="12709" r="13617" b="8914"/>
            <a:stretch>
              <a:fillRect/>
            </a:stretch>
          </p:blipFill>
          <p:spPr bwMode="auto">
            <a:xfrm>
              <a:off x="5127" y="1746"/>
              <a:ext cx="181" cy="227"/>
            </a:xfrm>
            <a:prstGeom prst="rect">
              <a:avLst/>
            </a:prstGeom>
            <a:noFill/>
          </p:spPr>
        </p:pic>
        <p:pic>
          <p:nvPicPr>
            <p:cNvPr id="832177" name="Picture 689" descr="PIC00001r"/>
            <p:cNvPicPr>
              <a:picLocks noChangeAspect="1" noChangeArrowheads="1"/>
            </p:cNvPicPr>
            <p:nvPr/>
          </p:nvPicPr>
          <p:blipFill>
            <a:blip r:embed="rId4"/>
            <a:srcRect l="17397" t="12709" r="13617" b="8914"/>
            <a:stretch>
              <a:fillRect/>
            </a:stretch>
          </p:blipFill>
          <p:spPr bwMode="auto">
            <a:xfrm>
              <a:off x="4917" y="1746"/>
              <a:ext cx="181" cy="227"/>
            </a:xfrm>
            <a:prstGeom prst="rect">
              <a:avLst/>
            </a:prstGeom>
            <a:noFill/>
          </p:spPr>
        </p:pic>
        <p:pic>
          <p:nvPicPr>
            <p:cNvPr id="832178" name="Picture 690" descr="PIC00001r"/>
            <p:cNvPicPr>
              <a:picLocks noChangeAspect="1" noChangeArrowheads="1"/>
            </p:cNvPicPr>
            <p:nvPr/>
          </p:nvPicPr>
          <p:blipFill>
            <a:blip r:embed="rId4"/>
            <a:srcRect l="17397" t="12709" r="13617" b="8914"/>
            <a:stretch>
              <a:fillRect/>
            </a:stretch>
          </p:blipFill>
          <p:spPr bwMode="auto">
            <a:xfrm>
              <a:off x="5345" y="1746"/>
              <a:ext cx="181" cy="227"/>
            </a:xfrm>
            <a:prstGeom prst="rect">
              <a:avLst/>
            </a:prstGeom>
            <a:noFill/>
          </p:spPr>
        </p:pic>
        <p:pic>
          <p:nvPicPr>
            <p:cNvPr id="832179" name="Picture 691" descr="PIC00001r"/>
            <p:cNvPicPr>
              <a:picLocks noChangeAspect="1" noChangeArrowheads="1"/>
            </p:cNvPicPr>
            <p:nvPr/>
          </p:nvPicPr>
          <p:blipFill>
            <a:blip r:embed="rId4"/>
            <a:srcRect l="17397" t="12709" r="13617" b="8914"/>
            <a:stretch>
              <a:fillRect/>
            </a:stretch>
          </p:blipFill>
          <p:spPr bwMode="auto">
            <a:xfrm>
              <a:off x="5563" y="1746"/>
              <a:ext cx="181" cy="227"/>
            </a:xfrm>
            <a:prstGeom prst="rect">
              <a:avLst/>
            </a:prstGeom>
            <a:noFill/>
          </p:spPr>
        </p:pic>
        <p:sp>
          <p:nvSpPr>
            <p:cNvPr id="832180" name="Line 692"/>
            <p:cNvSpPr>
              <a:spLocks noChangeShapeType="1"/>
            </p:cNvSpPr>
            <p:nvPr/>
          </p:nvSpPr>
          <p:spPr bwMode="auto">
            <a:xfrm>
              <a:off x="5786" y="1176"/>
              <a:ext cx="0" cy="799"/>
            </a:xfrm>
            <a:prstGeom prst="line">
              <a:avLst/>
            </a:prstGeom>
            <a:noFill/>
            <a:ln w="57150">
              <a:solidFill>
                <a:schemeClr val="folHlink"/>
              </a:solidFill>
              <a:round/>
              <a:headEnd/>
              <a:tailEnd/>
            </a:ln>
            <a:effectLst/>
          </p:spPr>
          <p:txBody>
            <a:bodyPr wrap="none" anchor="ctr">
              <a:prstTxWarp prst="textNoShape">
                <a:avLst/>
              </a:prstTxWarp>
            </a:bodyPr>
            <a:lstStyle/>
            <a:p>
              <a:endParaRPr lang="en-US"/>
            </a:p>
          </p:txBody>
        </p:sp>
      </p:grpSp>
      <p:sp>
        <p:nvSpPr>
          <p:cNvPr id="832181" name="AutoShape 693"/>
          <p:cNvSpPr>
            <a:spLocks noChangeArrowheads="1"/>
          </p:cNvSpPr>
          <p:nvPr/>
        </p:nvSpPr>
        <p:spPr bwMode="auto">
          <a:xfrm rot="10800000">
            <a:off x="4648200" y="4572000"/>
            <a:ext cx="9144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12700">
            <a:noFill/>
            <a:miter lim="800000"/>
            <a:headEnd/>
            <a:tailEnd/>
          </a:ln>
          <a:effectLst/>
        </p:spPr>
        <p:txBody>
          <a:bodyPr wrap="none" anchor="ctr">
            <a:prstTxWarp prst="textNoShape">
              <a:avLst/>
            </a:prstTxWarp>
            <a:spAutoFit/>
          </a:bodyPr>
          <a:lstStyle/>
          <a:p>
            <a:endParaRPr lang="en-US"/>
          </a:p>
        </p:txBody>
      </p:sp>
      <p:sp>
        <p:nvSpPr>
          <p:cNvPr id="832182" name="AutoShape 694"/>
          <p:cNvSpPr>
            <a:spLocks noChangeArrowheads="1"/>
          </p:cNvSpPr>
          <p:nvPr/>
        </p:nvSpPr>
        <p:spPr bwMode="auto">
          <a:xfrm rot="11760671">
            <a:off x="1981200" y="5257800"/>
            <a:ext cx="9144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12700">
            <a:noFill/>
            <a:miter lim="800000"/>
            <a:headEnd/>
            <a:tailEnd/>
          </a:ln>
          <a:effectLst/>
        </p:spPr>
        <p:txBody>
          <a:bodyPr wrap="none" anchor="ctr">
            <a:prstTxWarp prst="textNoShape">
              <a:avLst/>
            </a:prstTxWarp>
            <a:spAutoFit/>
          </a:bodyPr>
          <a:lstStyle/>
          <a:p>
            <a:endParaRPr lang="en-US"/>
          </a:p>
        </p:txBody>
      </p:sp>
      <p:sp>
        <p:nvSpPr>
          <p:cNvPr id="832183" name="Rectangle 695"/>
          <p:cNvSpPr>
            <a:spLocks noChangeArrowheads="1"/>
          </p:cNvSpPr>
          <p:nvPr/>
        </p:nvSpPr>
        <p:spPr bwMode="auto">
          <a:xfrm>
            <a:off x="1524000" y="3863180"/>
            <a:ext cx="1219200" cy="304800"/>
          </a:xfrm>
          <a:prstGeom prst="rect">
            <a:avLst/>
          </a:prstGeom>
          <a:solidFill>
            <a:schemeClr val="accent2"/>
          </a:solidFill>
          <a:ln w="12700">
            <a:noFill/>
            <a:miter lim="800000"/>
            <a:headEnd/>
            <a:tailEnd/>
          </a:ln>
          <a:effectLst/>
        </p:spPr>
        <p:txBody>
          <a:bodyPr anchor="ctr">
            <a:prstTxWarp prst="textNoShape">
              <a:avLst/>
            </a:prstTxWarp>
            <a:spAutoFit/>
          </a:bodyPr>
          <a:lstStyle/>
          <a:p>
            <a:pPr algn="ctr"/>
            <a:r>
              <a:rPr lang="en-US" sz="1400" b="1" dirty="0">
                <a:solidFill>
                  <a:srgbClr val="000000"/>
                </a:solidFill>
              </a:rPr>
              <a:t>32 cores</a:t>
            </a:r>
          </a:p>
        </p:txBody>
      </p:sp>
      <p:sp>
        <p:nvSpPr>
          <p:cNvPr id="832188" name="Rectangle 700"/>
          <p:cNvSpPr>
            <a:spLocks noChangeArrowheads="1"/>
          </p:cNvSpPr>
          <p:nvPr/>
        </p:nvSpPr>
        <p:spPr bwMode="auto">
          <a:xfrm>
            <a:off x="3352800" y="2590800"/>
            <a:ext cx="1676400" cy="304800"/>
          </a:xfrm>
          <a:prstGeom prst="rect">
            <a:avLst/>
          </a:prstGeom>
          <a:solidFill>
            <a:schemeClr val="accent2"/>
          </a:solidFill>
          <a:ln w="12700">
            <a:noFill/>
            <a:miter lim="800000"/>
            <a:headEnd/>
            <a:tailEnd/>
          </a:ln>
          <a:effectLst/>
        </p:spPr>
        <p:txBody>
          <a:bodyPr anchor="ctr">
            <a:prstTxWarp prst="textNoShape">
              <a:avLst/>
            </a:prstTxWarp>
            <a:spAutoFit/>
          </a:bodyPr>
          <a:lstStyle/>
          <a:p>
            <a:pPr algn="ctr"/>
            <a:r>
              <a:rPr lang="en-US" sz="1400" b="1" dirty="0">
                <a:solidFill>
                  <a:srgbClr val="000000"/>
                </a:solidFill>
              </a:rPr>
              <a:t>1000x32 cores</a:t>
            </a:r>
          </a:p>
        </p:txBody>
      </p:sp>
      <p:sp>
        <p:nvSpPr>
          <p:cNvPr id="832189" name="AutoShape 701"/>
          <p:cNvSpPr>
            <a:spLocks noChangeArrowheads="1"/>
          </p:cNvSpPr>
          <p:nvPr/>
        </p:nvSpPr>
        <p:spPr bwMode="auto">
          <a:xfrm>
            <a:off x="1102310" y="2133343"/>
            <a:ext cx="1159292" cy="1027628"/>
          </a:xfrm>
          <a:prstGeom prst="can">
            <a:avLst>
              <a:gd name="adj" fmla="val 25000"/>
            </a:avLst>
          </a:prstGeom>
          <a:solidFill>
            <a:schemeClr val="folHlink"/>
          </a:solidFill>
          <a:ln w="12700">
            <a:noFill/>
            <a:round/>
            <a:headEnd/>
            <a:tailEnd/>
          </a:ln>
          <a:effectLst/>
        </p:spPr>
        <p:txBody>
          <a:bodyPr wrap="none" anchor="ctr">
            <a:prstTxWarp prst="textNoShape">
              <a:avLst/>
            </a:prstTxWarp>
            <a:spAutoFit/>
          </a:bodyPr>
          <a:lstStyle/>
          <a:p>
            <a:pPr algn="ctr"/>
            <a:r>
              <a:rPr lang="en-US" b="1" dirty="0">
                <a:solidFill>
                  <a:schemeClr val="bg1"/>
                </a:solidFill>
              </a:rPr>
              <a:t>file</a:t>
            </a:r>
          </a:p>
          <a:p>
            <a:pPr algn="ctr"/>
            <a:r>
              <a:rPr lang="en-US" b="1" dirty="0">
                <a:solidFill>
                  <a:schemeClr val="bg1"/>
                </a:solidFill>
              </a:rPr>
              <a:t>catalogue</a:t>
            </a:r>
          </a:p>
        </p:txBody>
      </p:sp>
      <p:sp>
        <p:nvSpPr>
          <p:cNvPr id="832191" name="Line 703"/>
          <p:cNvSpPr>
            <a:spLocks noChangeShapeType="1"/>
          </p:cNvSpPr>
          <p:nvPr/>
        </p:nvSpPr>
        <p:spPr bwMode="auto">
          <a:xfrm flipV="1">
            <a:off x="1143000" y="3048000"/>
            <a:ext cx="304800" cy="914400"/>
          </a:xfrm>
          <a:prstGeom prst="line">
            <a:avLst/>
          </a:prstGeom>
          <a:noFill/>
          <a:ln w="19050">
            <a:solidFill>
              <a:schemeClr val="tx1"/>
            </a:solidFill>
            <a:round/>
            <a:headEnd/>
            <a:tailEnd type="triangle" w="med" len="med"/>
          </a:ln>
          <a:effectLst/>
        </p:spPr>
        <p:txBody>
          <a:bodyPr>
            <a:prstTxWarp prst="textNoShape">
              <a:avLst/>
            </a:prstTxWarp>
            <a:spAutoFit/>
          </a:bodyPr>
          <a:lstStyle/>
          <a:p>
            <a:endParaRPr lang="en-US"/>
          </a:p>
        </p:txBody>
      </p:sp>
      <p:sp>
        <p:nvSpPr>
          <p:cNvPr id="832192" name="Line 704"/>
          <p:cNvSpPr>
            <a:spLocks noChangeShapeType="1"/>
          </p:cNvSpPr>
          <p:nvPr/>
        </p:nvSpPr>
        <p:spPr bwMode="auto">
          <a:xfrm flipH="1">
            <a:off x="1447800" y="3124200"/>
            <a:ext cx="304800" cy="762000"/>
          </a:xfrm>
          <a:prstGeom prst="line">
            <a:avLst/>
          </a:prstGeom>
          <a:noFill/>
          <a:ln w="57150">
            <a:solidFill>
              <a:schemeClr val="tx1"/>
            </a:solidFill>
            <a:round/>
            <a:headEnd/>
            <a:tailEnd type="triangle" w="med" len="med"/>
          </a:ln>
          <a:effectLst/>
        </p:spPr>
        <p:txBody>
          <a:bodyPr>
            <a:prstTxWarp prst="textNoShape">
              <a:avLst/>
            </a:prstTxWarp>
            <a:spAutoFit/>
          </a:bodyPr>
          <a:lstStyle/>
          <a:p>
            <a:endParaRPr lang="en-US"/>
          </a:p>
        </p:txBody>
      </p:sp>
      <p:sp>
        <p:nvSpPr>
          <p:cNvPr id="703" name="Slide Number Placeholder 702"/>
          <p:cNvSpPr>
            <a:spLocks noGrp="1"/>
          </p:cNvSpPr>
          <p:nvPr>
            <p:ph type="sldNum" sz="quarter" idx="12"/>
          </p:nvPr>
        </p:nvSpPr>
        <p:spPr/>
        <p:txBody>
          <a:bodyPr/>
          <a:lstStyle/>
          <a:p>
            <a:fld id="{C52758FE-4A5D-6447-9AC2-D9EC95CA39D2}" type="slidenum">
              <a:rPr lang="en-US" smtClean="0"/>
              <a:pPr/>
              <a:t>64</a:t>
            </a:fld>
            <a:endParaRPr lang="en-US"/>
          </a:p>
        </p:txBody>
      </p:sp>
      <p:sp>
        <p:nvSpPr>
          <p:cNvPr id="704" name="Footer Placeholder 703"/>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779462" y="107577"/>
            <a:ext cx="7581901" cy="1060466"/>
          </a:xfrm>
          <a:ln/>
        </p:spPr>
        <p:txBody>
          <a:bodyPr/>
          <a:lstStyle/>
          <a:p>
            <a:pPr>
              <a:tabLst>
                <a:tab pos="594360" algn="l"/>
              </a:tabLst>
            </a:pPr>
            <a:r>
              <a:rPr lang="en-US" sz="4600" dirty="0" smtClean="0"/>
              <a:t>Traditional </a:t>
            </a:r>
            <a:r>
              <a:rPr lang="en-US" sz="4600" dirty="0"/>
              <a:t>Batch Approach</a:t>
            </a:r>
          </a:p>
        </p:txBody>
      </p:sp>
      <p:sp>
        <p:nvSpPr>
          <p:cNvPr id="39938" name="AutoShape 2"/>
          <p:cNvSpPr>
            <a:spLocks/>
          </p:cNvSpPr>
          <p:nvPr/>
        </p:nvSpPr>
        <p:spPr bwMode="auto">
          <a:xfrm>
            <a:off x="4892040" y="1657350"/>
            <a:ext cx="4011930" cy="4663440"/>
          </a:xfrm>
          <a:prstGeom prst="roundRect">
            <a:avLst>
              <a:gd name="adj" fmla="val 4273"/>
            </a:avLst>
          </a:prstGeom>
          <a:noFill/>
          <a:ln w="25400">
            <a:solidFill>
              <a:srgbClr val="F2D908"/>
            </a:solidFill>
            <a:prstDash val="sysDot"/>
            <a:round/>
            <a:headEnd/>
            <a:tailEnd/>
          </a:ln>
        </p:spPr>
        <p:txBody>
          <a:bodyPr lIns="0" tIns="0" rIns="0" bIns="0">
            <a:prstTxWarp prst="textNoShape">
              <a:avLst/>
            </a:prstTxWarp>
          </a:bodyPr>
          <a:lstStyle/>
          <a:p>
            <a:endParaRPr lang="en-US"/>
          </a:p>
        </p:txBody>
      </p:sp>
      <p:sp>
        <p:nvSpPr>
          <p:cNvPr id="39939" name="Rectangle 3"/>
          <p:cNvSpPr>
            <a:spLocks/>
          </p:cNvSpPr>
          <p:nvPr/>
        </p:nvSpPr>
        <p:spPr bwMode="auto">
          <a:xfrm>
            <a:off x="891540" y="2937510"/>
            <a:ext cx="948690" cy="1394460"/>
          </a:xfrm>
          <a:prstGeom prst="rect">
            <a:avLst/>
          </a:prstGeom>
          <a:solidFill>
            <a:srgbClr val="FFF8C6"/>
          </a:solidFill>
          <a:ln w="25400">
            <a:noFill/>
            <a:miter lim="800000"/>
            <a:headEnd/>
            <a:tailEnd/>
          </a:ln>
        </p:spPr>
        <p:txBody>
          <a:bodyPr lIns="0" tIns="0" rIns="0" bIns="0">
            <a:prstTxWarp prst="textNoShape">
              <a:avLst/>
            </a:prstTxWarp>
          </a:bodyPr>
          <a:lstStyle/>
          <a:p>
            <a:endParaRPr lang="en-US"/>
          </a:p>
        </p:txBody>
      </p:sp>
      <p:pic>
        <p:nvPicPr>
          <p:cNvPr id="39940" name="Picture 4"/>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1097280" y="3131820"/>
            <a:ext cx="548640" cy="428625"/>
          </a:xfrm>
          <a:prstGeom prst="rect">
            <a:avLst/>
          </a:prstGeom>
          <a:noFill/>
          <a:ln w="12700">
            <a:noFill/>
            <a:miter lim="800000"/>
            <a:headEnd/>
            <a:tailEnd/>
          </a:ln>
        </p:spPr>
      </p:pic>
      <p:pic>
        <p:nvPicPr>
          <p:cNvPr id="39941" name="Picture 5"/>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1040130" y="3760470"/>
            <a:ext cx="645795" cy="462915"/>
          </a:xfrm>
          <a:prstGeom prst="rect">
            <a:avLst/>
          </a:prstGeom>
          <a:noFill/>
          <a:ln w="12700">
            <a:noFill/>
            <a:miter lim="800000"/>
            <a:headEnd/>
            <a:tailEnd/>
          </a:ln>
        </p:spPr>
      </p:pic>
      <p:sp>
        <p:nvSpPr>
          <p:cNvPr id="39942" name="Rectangle 6"/>
          <p:cNvSpPr>
            <a:spLocks/>
          </p:cNvSpPr>
          <p:nvPr/>
        </p:nvSpPr>
        <p:spPr bwMode="auto">
          <a:xfrm>
            <a:off x="925830" y="1828800"/>
            <a:ext cx="891540" cy="388620"/>
          </a:xfrm>
          <a:prstGeom prst="rect">
            <a:avLst/>
          </a:prstGeom>
          <a:solidFill>
            <a:srgbClr val="FF8000"/>
          </a:solidFill>
          <a:ln w="25400">
            <a:noFill/>
            <a:miter lim="800000"/>
            <a:headEnd/>
            <a:tailEnd/>
          </a:ln>
        </p:spPr>
        <p:txBody>
          <a:bodyPr lIns="34290" tIns="34290" rIns="34290" bIns="34290" anchor="ctr">
            <a:prstTxWarp prst="textNoShape">
              <a:avLst/>
            </a:prstTxWarp>
          </a:bodyPr>
          <a:lstStyle/>
          <a:p>
            <a:r>
              <a:rPr lang="en-US" sz="1400" dirty="0">
                <a:solidFill>
                  <a:srgbClr val="000000"/>
                </a:solidFill>
                <a:effectLst>
                  <a:outerShdw blurRad="38100" dist="38100" dir="2700000" algn="tl">
                    <a:srgbClr val="000000"/>
                  </a:outerShdw>
                </a:effectLst>
                <a:ea typeface="Gill Sans" pitchFamily="-106" charset="0"/>
                <a:cs typeface="Gill Sans" pitchFamily="-106" charset="0"/>
              </a:rPr>
              <a:t>File catalog</a:t>
            </a:r>
          </a:p>
        </p:txBody>
      </p:sp>
      <p:sp>
        <p:nvSpPr>
          <p:cNvPr id="39943" name="Line 7"/>
          <p:cNvSpPr>
            <a:spLocks noChangeShapeType="1"/>
          </p:cNvSpPr>
          <p:nvPr/>
        </p:nvSpPr>
        <p:spPr bwMode="auto">
          <a:xfrm>
            <a:off x="1357313" y="2208848"/>
            <a:ext cx="0" cy="948690"/>
          </a:xfrm>
          <a:prstGeom prst="line">
            <a:avLst/>
          </a:prstGeom>
          <a:noFill/>
          <a:ln w="25400">
            <a:solidFill>
              <a:srgbClr val="008040"/>
            </a:solidFill>
            <a:round/>
            <a:headEnd type="stealth" w="med" len="med"/>
            <a:tailEnd type="stealth" w="med" len="med"/>
          </a:ln>
        </p:spPr>
        <p:txBody>
          <a:bodyPr lIns="82296" tIns="41148" rIns="82296" bIns="41148">
            <a:prstTxWarp prst="textNoShape">
              <a:avLst/>
            </a:prstTxWarp>
          </a:bodyPr>
          <a:lstStyle/>
          <a:p>
            <a:endParaRPr lang="en-US"/>
          </a:p>
        </p:txBody>
      </p:sp>
      <p:sp>
        <p:nvSpPr>
          <p:cNvPr id="39944" name="Rectangle 8"/>
          <p:cNvSpPr>
            <a:spLocks/>
          </p:cNvSpPr>
          <p:nvPr/>
        </p:nvSpPr>
        <p:spPr bwMode="auto">
          <a:xfrm>
            <a:off x="5257800" y="4457700"/>
            <a:ext cx="1028700" cy="525780"/>
          </a:xfrm>
          <a:prstGeom prst="rect">
            <a:avLst/>
          </a:prstGeom>
          <a:solidFill>
            <a:srgbClr val="94AF31"/>
          </a:solidFill>
          <a:ln w="25400">
            <a:noFill/>
            <a:miter lim="800000"/>
            <a:headEnd/>
            <a:tailEnd/>
          </a:ln>
        </p:spPr>
        <p:txBody>
          <a:bodyPr lIns="34290" tIns="34290" rIns="34290" bIns="34290" anchor="ctr">
            <a:prstTxWarp prst="textNoShape">
              <a:avLst/>
            </a:prstTxWarp>
          </a:bodyPr>
          <a:lstStyle/>
          <a:p>
            <a:r>
              <a:rPr lang="en-US" sz="1600" dirty="0">
                <a:solidFill>
                  <a:srgbClr val="000000"/>
                </a:solidFill>
                <a:effectLst>
                  <a:outerShdw blurRad="38100" dist="38100" dir="2700000" algn="tl">
                    <a:srgbClr val="000000"/>
                  </a:outerShdw>
                </a:effectLst>
                <a:ea typeface="Gill Sans" pitchFamily="-106" charset="0"/>
                <a:cs typeface="Gill Sans" pitchFamily="-106" charset="0"/>
              </a:rPr>
              <a:t>Batch</a:t>
            </a:r>
          </a:p>
          <a:p>
            <a:r>
              <a:rPr lang="en-US" sz="1600" dirty="0">
                <a:solidFill>
                  <a:srgbClr val="000000"/>
                </a:solidFill>
                <a:effectLst>
                  <a:outerShdw blurRad="38100" dist="38100" dir="2700000" algn="tl">
                    <a:srgbClr val="000000"/>
                  </a:outerShdw>
                </a:effectLst>
                <a:ea typeface="Gill Sans" pitchFamily="-106" charset="0"/>
                <a:cs typeface="Gill Sans" pitchFamily="-106" charset="0"/>
              </a:rPr>
              <a:t>Scheduler</a:t>
            </a:r>
          </a:p>
        </p:txBody>
      </p:sp>
      <p:sp>
        <p:nvSpPr>
          <p:cNvPr id="39945" name="Rectangle 9"/>
          <p:cNvSpPr>
            <a:spLocks/>
          </p:cNvSpPr>
          <p:nvPr/>
        </p:nvSpPr>
        <p:spPr bwMode="auto">
          <a:xfrm>
            <a:off x="6766560" y="1931670"/>
            <a:ext cx="1885950" cy="1234440"/>
          </a:xfrm>
          <a:prstGeom prst="rect">
            <a:avLst/>
          </a:prstGeom>
          <a:solidFill>
            <a:srgbClr val="FFCC66"/>
          </a:solidFill>
          <a:ln w="25400">
            <a:noFill/>
            <a:miter lim="800000"/>
            <a:headEnd/>
            <a:tailEnd/>
          </a:ln>
        </p:spPr>
        <p:txBody>
          <a:bodyPr lIns="0" tIns="0" rIns="0" bIns="0">
            <a:prstTxWarp prst="textNoShape">
              <a:avLst/>
            </a:prstTxWarp>
          </a:bodyPr>
          <a:lstStyle/>
          <a:p>
            <a:endParaRPr lang="en-US"/>
          </a:p>
        </p:txBody>
      </p:sp>
      <p:pic>
        <p:nvPicPr>
          <p:cNvPr id="39946" name="Picture 10"/>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6995160" y="2674620"/>
            <a:ext cx="325755" cy="371475"/>
          </a:xfrm>
          <a:prstGeom prst="rect">
            <a:avLst/>
          </a:prstGeom>
          <a:noFill/>
          <a:ln w="12700">
            <a:noFill/>
            <a:miter lim="800000"/>
            <a:headEnd/>
            <a:tailEnd/>
          </a:ln>
        </p:spPr>
      </p:pic>
      <p:pic>
        <p:nvPicPr>
          <p:cNvPr id="39947" name="Picture 11"/>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7372350" y="2674620"/>
            <a:ext cx="325755" cy="371475"/>
          </a:xfrm>
          <a:prstGeom prst="rect">
            <a:avLst/>
          </a:prstGeom>
          <a:noFill/>
          <a:ln w="12700">
            <a:noFill/>
            <a:miter lim="800000"/>
            <a:headEnd/>
            <a:tailEnd/>
          </a:ln>
        </p:spPr>
      </p:pic>
      <p:pic>
        <p:nvPicPr>
          <p:cNvPr id="39948" name="Picture 12"/>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7749540" y="2674620"/>
            <a:ext cx="325755" cy="371475"/>
          </a:xfrm>
          <a:prstGeom prst="rect">
            <a:avLst/>
          </a:prstGeom>
          <a:noFill/>
          <a:ln w="12700">
            <a:noFill/>
            <a:miter lim="800000"/>
            <a:headEnd/>
            <a:tailEnd/>
          </a:ln>
        </p:spPr>
      </p:pic>
      <p:pic>
        <p:nvPicPr>
          <p:cNvPr id="39949" name="Picture 13"/>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8126730" y="2674620"/>
            <a:ext cx="325755" cy="371475"/>
          </a:xfrm>
          <a:prstGeom prst="rect">
            <a:avLst/>
          </a:prstGeom>
          <a:noFill/>
          <a:ln w="12700">
            <a:noFill/>
            <a:miter lim="800000"/>
            <a:headEnd/>
            <a:tailEnd/>
          </a:ln>
        </p:spPr>
      </p:pic>
      <p:pic>
        <p:nvPicPr>
          <p:cNvPr id="39950" name="Picture 14"/>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6995160" y="2274570"/>
            <a:ext cx="325755" cy="371475"/>
          </a:xfrm>
          <a:prstGeom prst="rect">
            <a:avLst/>
          </a:prstGeom>
          <a:noFill/>
          <a:ln w="12700">
            <a:noFill/>
            <a:miter lim="800000"/>
            <a:headEnd/>
            <a:tailEnd/>
          </a:ln>
        </p:spPr>
      </p:pic>
      <p:pic>
        <p:nvPicPr>
          <p:cNvPr id="39951" name="Picture 15"/>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7372350" y="2274570"/>
            <a:ext cx="325755" cy="371475"/>
          </a:xfrm>
          <a:prstGeom prst="rect">
            <a:avLst/>
          </a:prstGeom>
          <a:noFill/>
          <a:ln w="12700">
            <a:noFill/>
            <a:miter lim="800000"/>
            <a:headEnd/>
            <a:tailEnd/>
          </a:ln>
        </p:spPr>
      </p:pic>
      <p:pic>
        <p:nvPicPr>
          <p:cNvPr id="39952" name="Picture 16"/>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7749540" y="2274570"/>
            <a:ext cx="325755" cy="371475"/>
          </a:xfrm>
          <a:prstGeom prst="rect">
            <a:avLst/>
          </a:prstGeom>
          <a:noFill/>
          <a:ln w="12700">
            <a:noFill/>
            <a:miter lim="800000"/>
            <a:headEnd/>
            <a:tailEnd/>
          </a:ln>
        </p:spPr>
      </p:pic>
      <p:pic>
        <p:nvPicPr>
          <p:cNvPr id="39953" name="Picture 17"/>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8126730" y="2274570"/>
            <a:ext cx="325755" cy="371475"/>
          </a:xfrm>
          <a:prstGeom prst="rect">
            <a:avLst/>
          </a:prstGeom>
          <a:noFill/>
          <a:ln w="12700">
            <a:noFill/>
            <a:miter lim="800000"/>
            <a:headEnd/>
            <a:tailEnd/>
          </a:ln>
        </p:spPr>
      </p:pic>
      <p:sp>
        <p:nvSpPr>
          <p:cNvPr id="39954" name="Rectangle 18"/>
          <p:cNvSpPr>
            <a:spLocks/>
          </p:cNvSpPr>
          <p:nvPr/>
        </p:nvSpPr>
        <p:spPr bwMode="auto">
          <a:xfrm>
            <a:off x="6813709" y="1911809"/>
            <a:ext cx="751828" cy="315471"/>
          </a:xfrm>
          <a:prstGeom prst="rect">
            <a:avLst/>
          </a:prstGeom>
          <a:noFill/>
          <a:ln w="12700">
            <a:noFill/>
            <a:miter lim="800000"/>
            <a:headEnd/>
            <a:tailEnd/>
          </a:ln>
        </p:spPr>
        <p:txBody>
          <a:bodyPr wrap="none" lIns="34290" tIns="34290" rIns="34290" bIns="34290" anchor="ctr">
            <a:prstTxWarp prst="textNoShape">
              <a:avLst/>
            </a:prstTxWarp>
            <a:spAutoFit/>
          </a:bodyPr>
          <a:lstStyle/>
          <a:p>
            <a:r>
              <a:rPr lang="en-US" sz="1600" dirty="0">
                <a:solidFill>
                  <a:srgbClr val="000000"/>
                </a:solidFill>
                <a:effectLst>
                  <a:outerShdw blurRad="38100" dist="38100" dir="2700000" algn="tl">
                    <a:srgbClr val="000000"/>
                  </a:outerShdw>
                </a:effectLst>
                <a:ea typeface="Gill Sans" pitchFamily="-106" charset="0"/>
                <a:cs typeface="Gill Sans" pitchFamily="-106" charset="0"/>
              </a:rPr>
              <a:t>Storage</a:t>
            </a:r>
          </a:p>
        </p:txBody>
      </p:sp>
      <p:sp>
        <p:nvSpPr>
          <p:cNvPr id="39955" name="Rectangle 19"/>
          <p:cNvSpPr>
            <a:spLocks/>
          </p:cNvSpPr>
          <p:nvPr/>
        </p:nvSpPr>
        <p:spPr bwMode="auto">
          <a:xfrm>
            <a:off x="6789420" y="3623310"/>
            <a:ext cx="1851660" cy="2411730"/>
          </a:xfrm>
          <a:prstGeom prst="rect">
            <a:avLst/>
          </a:prstGeom>
          <a:solidFill>
            <a:srgbClr val="FFF8C6"/>
          </a:solidFill>
          <a:ln w="25400">
            <a:noFill/>
            <a:miter lim="800000"/>
            <a:headEnd/>
            <a:tailEnd/>
          </a:ln>
        </p:spPr>
        <p:txBody>
          <a:bodyPr lIns="0" tIns="0" rIns="0" bIns="0">
            <a:prstTxWarp prst="textNoShape">
              <a:avLst/>
            </a:prstTxWarp>
          </a:bodyPr>
          <a:lstStyle/>
          <a:p>
            <a:endParaRPr lang="en-US"/>
          </a:p>
        </p:txBody>
      </p:sp>
      <p:pic>
        <p:nvPicPr>
          <p:cNvPr id="39956" name="Picture 20"/>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7006590" y="3909060"/>
            <a:ext cx="311468" cy="537210"/>
          </a:xfrm>
          <a:prstGeom prst="rect">
            <a:avLst/>
          </a:prstGeom>
          <a:noFill/>
          <a:ln w="12700">
            <a:noFill/>
            <a:miter lim="800000"/>
            <a:headEnd/>
            <a:tailEnd/>
          </a:ln>
        </p:spPr>
      </p:pic>
      <p:pic>
        <p:nvPicPr>
          <p:cNvPr id="39957" name="Picture 21"/>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7383780" y="3909060"/>
            <a:ext cx="321469" cy="537210"/>
          </a:xfrm>
          <a:prstGeom prst="rect">
            <a:avLst/>
          </a:prstGeom>
          <a:noFill/>
          <a:ln w="12700">
            <a:noFill/>
            <a:miter lim="800000"/>
            <a:headEnd/>
            <a:tailEnd/>
          </a:ln>
        </p:spPr>
      </p:pic>
      <p:pic>
        <p:nvPicPr>
          <p:cNvPr id="39958" name="Picture 22"/>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7760970" y="3909060"/>
            <a:ext cx="321469" cy="537210"/>
          </a:xfrm>
          <a:prstGeom prst="rect">
            <a:avLst/>
          </a:prstGeom>
          <a:noFill/>
          <a:ln w="12700">
            <a:noFill/>
            <a:miter lim="800000"/>
            <a:headEnd/>
            <a:tailEnd/>
          </a:ln>
        </p:spPr>
      </p:pic>
      <p:pic>
        <p:nvPicPr>
          <p:cNvPr id="39959" name="Picture 23"/>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8138160" y="3909060"/>
            <a:ext cx="321469" cy="537210"/>
          </a:xfrm>
          <a:prstGeom prst="rect">
            <a:avLst/>
          </a:prstGeom>
          <a:noFill/>
          <a:ln w="12700">
            <a:noFill/>
            <a:miter lim="800000"/>
            <a:headEnd/>
            <a:tailEnd/>
          </a:ln>
        </p:spPr>
      </p:pic>
      <p:pic>
        <p:nvPicPr>
          <p:cNvPr id="39960" name="Picture 24"/>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7006590" y="4389120"/>
            <a:ext cx="321469" cy="537210"/>
          </a:xfrm>
          <a:prstGeom prst="rect">
            <a:avLst/>
          </a:prstGeom>
          <a:noFill/>
          <a:ln w="12700">
            <a:noFill/>
            <a:miter lim="800000"/>
            <a:headEnd/>
            <a:tailEnd/>
          </a:ln>
        </p:spPr>
      </p:pic>
      <p:pic>
        <p:nvPicPr>
          <p:cNvPr id="39961" name="Picture 25"/>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7383780" y="4389120"/>
            <a:ext cx="311468" cy="537210"/>
          </a:xfrm>
          <a:prstGeom prst="rect">
            <a:avLst/>
          </a:prstGeom>
          <a:noFill/>
          <a:ln w="12700">
            <a:noFill/>
            <a:miter lim="800000"/>
            <a:headEnd/>
            <a:tailEnd/>
          </a:ln>
        </p:spPr>
      </p:pic>
      <p:pic>
        <p:nvPicPr>
          <p:cNvPr id="39962" name="Picture 26"/>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7760970" y="4389120"/>
            <a:ext cx="321469" cy="537210"/>
          </a:xfrm>
          <a:prstGeom prst="rect">
            <a:avLst/>
          </a:prstGeom>
          <a:noFill/>
          <a:ln w="12700">
            <a:noFill/>
            <a:miter lim="800000"/>
            <a:headEnd/>
            <a:tailEnd/>
          </a:ln>
        </p:spPr>
      </p:pic>
      <p:pic>
        <p:nvPicPr>
          <p:cNvPr id="39963" name="Picture 27"/>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8138160" y="4389120"/>
            <a:ext cx="321469" cy="537210"/>
          </a:xfrm>
          <a:prstGeom prst="rect">
            <a:avLst/>
          </a:prstGeom>
          <a:noFill/>
          <a:ln w="12700">
            <a:noFill/>
            <a:miter lim="800000"/>
            <a:headEnd/>
            <a:tailEnd/>
          </a:ln>
        </p:spPr>
      </p:pic>
      <p:pic>
        <p:nvPicPr>
          <p:cNvPr id="39964" name="Picture 28"/>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7006590" y="4880610"/>
            <a:ext cx="321469" cy="537210"/>
          </a:xfrm>
          <a:prstGeom prst="rect">
            <a:avLst/>
          </a:prstGeom>
          <a:noFill/>
          <a:ln w="12700">
            <a:noFill/>
            <a:miter lim="800000"/>
            <a:headEnd/>
            <a:tailEnd/>
          </a:ln>
        </p:spPr>
      </p:pic>
      <p:pic>
        <p:nvPicPr>
          <p:cNvPr id="39965" name="Picture 29"/>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7383780" y="4880610"/>
            <a:ext cx="311468" cy="537210"/>
          </a:xfrm>
          <a:prstGeom prst="rect">
            <a:avLst/>
          </a:prstGeom>
          <a:noFill/>
          <a:ln w="12700">
            <a:noFill/>
            <a:miter lim="800000"/>
            <a:headEnd/>
            <a:tailEnd/>
          </a:ln>
        </p:spPr>
      </p:pic>
      <p:pic>
        <p:nvPicPr>
          <p:cNvPr id="39966" name="Picture 30"/>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7760970" y="4880610"/>
            <a:ext cx="321469" cy="537210"/>
          </a:xfrm>
          <a:prstGeom prst="rect">
            <a:avLst/>
          </a:prstGeom>
          <a:noFill/>
          <a:ln w="12700">
            <a:noFill/>
            <a:miter lim="800000"/>
            <a:headEnd/>
            <a:tailEnd/>
          </a:ln>
        </p:spPr>
      </p:pic>
      <p:pic>
        <p:nvPicPr>
          <p:cNvPr id="39967" name="Picture 31"/>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8138160" y="4880610"/>
            <a:ext cx="321469" cy="537210"/>
          </a:xfrm>
          <a:prstGeom prst="rect">
            <a:avLst/>
          </a:prstGeom>
          <a:noFill/>
          <a:ln w="12700">
            <a:noFill/>
            <a:miter lim="800000"/>
            <a:headEnd/>
            <a:tailEnd/>
          </a:ln>
        </p:spPr>
      </p:pic>
      <p:pic>
        <p:nvPicPr>
          <p:cNvPr id="39968" name="Picture 32"/>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7006590" y="5372100"/>
            <a:ext cx="321469" cy="537210"/>
          </a:xfrm>
          <a:prstGeom prst="rect">
            <a:avLst/>
          </a:prstGeom>
          <a:noFill/>
          <a:ln w="12700">
            <a:noFill/>
            <a:miter lim="800000"/>
            <a:headEnd/>
            <a:tailEnd/>
          </a:ln>
        </p:spPr>
      </p:pic>
      <p:pic>
        <p:nvPicPr>
          <p:cNvPr id="39969" name="Picture 33"/>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7383780" y="5372100"/>
            <a:ext cx="321469" cy="537210"/>
          </a:xfrm>
          <a:prstGeom prst="rect">
            <a:avLst/>
          </a:prstGeom>
          <a:noFill/>
          <a:ln w="12700">
            <a:noFill/>
            <a:miter lim="800000"/>
            <a:headEnd/>
            <a:tailEnd/>
          </a:ln>
        </p:spPr>
      </p:pic>
      <p:pic>
        <p:nvPicPr>
          <p:cNvPr id="39970" name="Picture 34"/>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7760970" y="5372100"/>
            <a:ext cx="321469" cy="537210"/>
          </a:xfrm>
          <a:prstGeom prst="rect">
            <a:avLst/>
          </a:prstGeom>
          <a:noFill/>
          <a:ln w="12700">
            <a:noFill/>
            <a:miter lim="800000"/>
            <a:headEnd/>
            <a:tailEnd/>
          </a:ln>
        </p:spPr>
      </p:pic>
      <p:pic>
        <p:nvPicPr>
          <p:cNvPr id="39971" name="Picture 35"/>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8138160" y="5372100"/>
            <a:ext cx="311468" cy="537210"/>
          </a:xfrm>
          <a:prstGeom prst="rect">
            <a:avLst/>
          </a:prstGeom>
          <a:noFill/>
          <a:ln w="12700">
            <a:noFill/>
            <a:miter lim="800000"/>
            <a:headEnd/>
            <a:tailEnd/>
          </a:ln>
        </p:spPr>
      </p:pic>
      <p:sp>
        <p:nvSpPr>
          <p:cNvPr id="39972" name="Rectangle 36"/>
          <p:cNvSpPr>
            <a:spLocks/>
          </p:cNvSpPr>
          <p:nvPr/>
        </p:nvSpPr>
        <p:spPr bwMode="auto">
          <a:xfrm>
            <a:off x="6869430" y="3614738"/>
            <a:ext cx="588645" cy="315754"/>
          </a:xfrm>
          <a:prstGeom prst="rect">
            <a:avLst/>
          </a:prstGeom>
          <a:noFill/>
          <a:ln w="12700">
            <a:noFill/>
            <a:miter lim="800000"/>
            <a:headEnd/>
            <a:tailEnd/>
          </a:ln>
        </p:spPr>
        <p:txBody>
          <a:bodyPr wrap="none" lIns="34290" tIns="34290" rIns="34290" bIns="34290" anchor="ctr">
            <a:prstTxWarp prst="textNoShape">
              <a:avLst/>
            </a:prstTxWarp>
            <a:spAutoFit/>
          </a:bodyPr>
          <a:lstStyle/>
          <a:p>
            <a:r>
              <a:rPr lang="en-US" sz="1600" dirty="0">
                <a:solidFill>
                  <a:srgbClr val="000000"/>
                </a:solidFill>
                <a:effectLst>
                  <a:outerShdw blurRad="38100" dist="38100" dir="2700000" algn="tl">
                    <a:srgbClr val="000000"/>
                  </a:outerShdw>
                </a:effectLst>
                <a:ea typeface="Gill Sans" pitchFamily="-106" charset="0"/>
                <a:cs typeface="Gill Sans" pitchFamily="-106" charset="0"/>
              </a:rPr>
              <a:t>CPU’s</a:t>
            </a:r>
          </a:p>
        </p:txBody>
      </p:sp>
      <p:sp>
        <p:nvSpPr>
          <p:cNvPr id="39973" name="AutoShape 37"/>
          <p:cNvSpPr>
            <a:spLocks/>
          </p:cNvSpPr>
          <p:nvPr/>
        </p:nvSpPr>
        <p:spPr bwMode="auto">
          <a:xfrm rot="5400000">
            <a:off x="7480935" y="3154680"/>
            <a:ext cx="457200" cy="480060"/>
          </a:xfrm>
          <a:prstGeom prst="leftRightArrow">
            <a:avLst>
              <a:gd name="adj1" fmla="val 35324"/>
              <a:gd name="adj2" fmla="val 24037"/>
            </a:avLst>
          </a:prstGeom>
          <a:solidFill>
            <a:srgbClr val="EC5738"/>
          </a:solidFill>
          <a:ln w="12700">
            <a:noFill/>
            <a:miter lim="800000"/>
            <a:headEnd/>
            <a:tailEnd/>
          </a:ln>
        </p:spPr>
        <p:txBody>
          <a:bodyPr lIns="0" tIns="0" rIns="0" bIns="0">
            <a:prstTxWarp prst="textNoShape">
              <a:avLst/>
            </a:prstTxWarp>
          </a:bodyPr>
          <a:lstStyle/>
          <a:p>
            <a:endParaRPr lang="en-US"/>
          </a:p>
        </p:txBody>
      </p:sp>
      <p:sp>
        <p:nvSpPr>
          <p:cNvPr id="39974" name="Rectangle 38"/>
          <p:cNvSpPr>
            <a:spLocks/>
          </p:cNvSpPr>
          <p:nvPr/>
        </p:nvSpPr>
        <p:spPr bwMode="auto">
          <a:xfrm>
            <a:off x="802958" y="2437099"/>
            <a:ext cx="496369" cy="269304"/>
          </a:xfrm>
          <a:prstGeom prst="rect">
            <a:avLst/>
          </a:prstGeom>
          <a:noFill/>
          <a:ln w="12700">
            <a:noFill/>
            <a:miter lim="800000"/>
            <a:headEnd/>
            <a:tailEnd/>
          </a:ln>
        </p:spPr>
        <p:txBody>
          <a:bodyPr wrap="none" lIns="34290" tIns="34290" rIns="34290" bIns="34290" anchor="ctr">
            <a:prstTxWarp prst="textNoShape">
              <a:avLst/>
            </a:prstTxWarp>
            <a:spAutoFit/>
          </a:bodyPr>
          <a:lstStyle/>
          <a:p>
            <a:r>
              <a:rPr lang="en-US" sz="1300" dirty="0">
                <a:solidFill>
                  <a:srgbClr val="000000"/>
                </a:solidFill>
                <a:effectLst>
                  <a:outerShdw blurRad="38100" dist="38100" dir="2700000" algn="tl">
                    <a:srgbClr val="000000"/>
                  </a:outerShdw>
                </a:effectLst>
                <a:ea typeface="Gill Sans" pitchFamily="-106" charset="0"/>
                <a:cs typeface="Gill Sans" pitchFamily="-106" charset="0"/>
              </a:rPr>
              <a:t>Query</a:t>
            </a:r>
          </a:p>
        </p:txBody>
      </p:sp>
      <p:sp>
        <p:nvSpPr>
          <p:cNvPr id="39975" name="Line 39"/>
          <p:cNvSpPr>
            <a:spLocks noChangeShapeType="1"/>
          </p:cNvSpPr>
          <p:nvPr/>
        </p:nvSpPr>
        <p:spPr bwMode="auto">
          <a:xfrm rot="10800000" flipH="1">
            <a:off x="1357313" y="3531870"/>
            <a:ext cx="0" cy="238602"/>
          </a:xfrm>
          <a:prstGeom prst="line">
            <a:avLst/>
          </a:prstGeom>
          <a:noFill/>
          <a:ln w="25400">
            <a:solidFill>
              <a:srgbClr val="EC5738"/>
            </a:solidFill>
            <a:round/>
            <a:headEnd type="stealth" w="med" len="med"/>
            <a:tailEnd/>
          </a:ln>
        </p:spPr>
        <p:txBody>
          <a:bodyPr lIns="82296" tIns="41148" rIns="82296" bIns="41148">
            <a:prstTxWarp prst="textNoShape">
              <a:avLst/>
            </a:prstTxWarp>
          </a:bodyPr>
          <a:lstStyle/>
          <a:p>
            <a:endParaRPr lang="en-US"/>
          </a:p>
        </p:txBody>
      </p:sp>
      <p:sp>
        <p:nvSpPr>
          <p:cNvPr id="39976" name="AutoShape 40"/>
          <p:cNvSpPr>
            <a:spLocks/>
          </p:cNvSpPr>
          <p:nvPr/>
        </p:nvSpPr>
        <p:spPr bwMode="auto">
          <a:xfrm>
            <a:off x="2916079" y="2571750"/>
            <a:ext cx="2254568" cy="2148840"/>
          </a:xfrm>
          <a:custGeom>
            <a:avLst/>
            <a:gdLst/>
            <a:ahLst/>
            <a:cxnLst/>
            <a:rect l="0" t="0" r="r" b="b"/>
            <a:pathLst>
              <a:path w="21600" h="21600">
                <a:moveTo>
                  <a:pt x="0" y="0"/>
                </a:moveTo>
                <a:lnTo>
                  <a:pt x="10367" y="0"/>
                </a:lnTo>
                <a:lnTo>
                  <a:pt x="10367" y="21600"/>
                </a:lnTo>
                <a:lnTo>
                  <a:pt x="21600" y="21600"/>
                </a:lnTo>
              </a:path>
            </a:pathLst>
          </a:custGeom>
          <a:noFill/>
          <a:ln w="25400">
            <a:solidFill>
              <a:srgbClr val="F2D908"/>
            </a:solidFill>
            <a:miter lim="800000"/>
            <a:headEnd/>
            <a:tailEnd type="stealth" w="med" len="med"/>
          </a:ln>
        </p:spPr>
        <p:txBody>
          <a:bodyPr lIns="0" tIns="0" rIns="0" bIns="0">
            <a:prstTxWarp prst="textNoShape">
              <a:avLst/>
            </a:prstTxWarp>
          </a:bodyPr>
          <a:lstStyle/>
          <a:p>
            <a:endParaRPr lang="en-US"/>
          </a:p>
        </p:txBody>
      </p:sp>
      <p:grpSp>
        <p:nvGrpSpPr>
          <p:cNvPr id="2" name="Group 41"/>
          <p:cNvGrpSpPr>
            <a:grpSpLocks/>
          </p:cNvGrpSpPr>
          <p:nvPr/>
        </p:nvGrpSpPr>
        <p:grpSpPr bwMode="auto">
          <a:xfrm>
            <a:off x="6280785" y="4173379"/>
            <a:ext cx="1800225" cy="1484471"/>
            <a:chOff x="0" y="0"/>
            <a:chExt cx="1259" cy="1038"/>
          </a:xfrm>
        </p:grpSpPr>
        <p:sp>
          <p:nvSpPr>
            <p:cNvPr id="39978" name="Line 42"/>
            <p:cNvSpPr>
              <a:spLocks noChangeShapeType="1"/>
            </p:cNvSpPr>
            <p:nvPr/>
          </p:nvSpPr>
          <p:spPr bwMode="auto">
            <a:xfrm>
              <a:off x="0" y="352"/>
              <a:ext cx="791" cy="0"/>
            </a:xfrm>
            <a:prstGeom prst="line">
              <a:avLst/>
            </a:prstGeom>
            <a:noFill/>
            <a:ln w="25400">
              <a:solidFill>
                <a:srgbClr val="008040"/>
              </a:solidFill>
              <a:round/>
              <a:headEnd type="stealth" w="med" len="med"/>
              <a:tailEnd type="stealth" w="med" len="med"/>
            </a:ln>
          </p:spPr>
          <p:txBody>
            <a:bodyPr>
              <a:prstTxWarp prst="textNoShape">
                <a:avLst/>
              </a:prstTxWarp>
            </a:bodyPr>
            <a:lstStyle/>
            <a:p>
              <a:endParaRPr lang="en-US"/>
            </a:p>
          </p:txBody>
        </p:sp>
        <p:sp>
          <p:nvSpPr>
            <p:cNvPr id="39979" name="AutoShape 43"/>
            <p:cNvSpPr>
              <a:spLocks/>
            </p:cNvSpPr>
            <p:nvPr/>
          </p:nvSpPr>
          <p:spPr bwMode="auto">
            <a:xfrm>
              <a:off x="55" y="350"/>
              <a:ext cx="675" cy="336"/>
            </a:xfrm>
            <a:custGeom>
              <a:avLst/>
              <a:gdLst/>
              <a:ahLst/>
              <a:cxnLst/>
              <a:rect l="0" t="0" r="r" b="b"/>
              <a:pathLst>
                <a:path w="21600" h="21600">
                  <a:moveTo>
                    <a:pt x="0" y="0"/>
                  </a:moveTo>
                  <a:lnTo>
                    <a:pt x="6791" y="0"/>
                  </a:lnTo>
                  <a:lnTo>
                    <a:pt x="6791" y="21600"/>
                  </a:lnTo>
                  <a:lnTo>
                    <a:pt x="21600" y="21600"/>
                  </a:lnTo>
                </a:path>
              </a:pathLst>
            </a:custGeom>
            <a:noFill/>
            <a:ln w="25400">
              <a:solidFill>
                <a:srgbClr val="008040"/>
              </a:solidFill>
              <a:miter lim="800000"/>
              <a:headEnd type="stealth" w="med" len="med"/>
              <a:tailEnd type="stealth" w="med" len="med"/>
            </a:ln>
          </p:spPr>
          <p:txBody>
            <a:bodyPr lIns="0" tIns="0" rIns="0" bIns="0">
              <a:prstTxWarp prst="textNoShape">
                <a:avLst/>
              </a:prstTxWarp>
            </a:bodyPr>
            <a:lstStyle/>
            <a:p>
              <a:endParaRPr lang="en-US"/>
            </a:p>
          </p:txBody>
        </p:sp>
        <p:grpSp>
          <p:nvGrpSpPr>
            <p:cNvPr id="3" name="Group 44"/>
            <p:cNvGrpSpPr>
              <a:grpSpLocks/>
            </p:cNvGrpSpPr>
            <p:nvPr/>
          </p:nvGrpSpPr>
          <p:grpSpPr bwMode="auto">
            <a:xfrm>
              <a:off x="50" y="0"/>
              <a:ext cx="1209" cy="1038"/>
              <a:chOff x="0" y="0"/>
              <a:chExt cx="1209" cy="1038"/>
            </a:xfrm>
          </p:grpSpPr>
          <p:sp>
            <p:nvSpPr>
              <p:cNvPr id="39981" name="AutoShape 45"/>
              <p:cNvSpPr>
                <a:spLocks/>
              </p:cNvSpPr>
              <p:nvPr/>
            </p:nvSpPr>
            <p:spPr bwMode="auto">
              <a:xfrm>
                <a:off x="0" y="0"/>
                <a:ext cx="432" cy="352"/>
              </a:xfrm>
              <a:custGeom>
                <a:avLst/>
                <a:gdLst/>
                <a:ahLst/>
                <a:cxnLst/>
                <a:rect l="0" t="0" r="r" b="b"/>
                <a:pathLst>
                  <a:path w="21600" h="21600">
                    <a:moveTo>
                      <a:pt x="0" y="21506"/>
                    </a:moveTo>
                    <a:lnTo>
                      <a:pt x="10717" y="21600"/>
                    </a:lnTo>
                    <a:lnTo>
                      <a:pt x="10806" y="0"/>
                    </a:lnTo>
                    <a:lnTo>
                      <a:pt x="21600" y="345"/>
                    </a:lnTo>
                  </a:path>
                </a:pathLst>
              </a:custGeom>
              <a:noFill/>
              <a:ln w="25400">
                <a:solidFill>
                  <a:srgbClr val="008040"/>
                </a:solidFill>
                <a:miter lim="800000"/>
                <a:headEnd type="stealth" w="med" len="med"/>
                <a:tailEnd type="stealth" w="med" len="med"/>
              </a:ln>
            </p:spPr>
            <p:txBody>
              <a:bodyPr lIns="0" tIns="0" rIns="0" bIns="0">
                <a:prstTxWarp prst="textNoShape">
                  <a:avLst/>
                </a:prstTxWarp>
              </a:bodyPr>
              <a:lstStyle/>
              <a:p>
                <a:endParaRPr lang="en-US"/>
              </a:p>
            </p:txBody>
          </p:sp>
          <p:sp>
            <p:nvSpPr>
              <p:cNvPr id="39982" name="AutoShape 46"/>
              <p:cNvSpPr>
                <a:spLocks/>
              </p:cNvSpPr>
              <p:nvPr/>
            </p:nvSpPr>
            <p:spPr bwMode="auto">
              <a:xfrm>
                <a:off x="11" y="358"/>
                <a:ext cx="1198" cy="680"/>
              </a:xfrm>
              <a:custGeom>
                <a:avLst/>
                <a:gdLst/>
                <a:ahLst/>
                <a:cxnLst/>
                <a:rect l="0" t="0" r="r" b="b"/>
                <a:pathLst>
                  <a:path w="21600" h="21600">
                    <a:moveTo>
                      <a:pt x="0" y="0"/>
                    </a:moveTo>
                    <a:lnTo>
                      <a:pt x="3721" y="0"/>
                    </a:lnTo>
                    <a:lnTo>
                      <a:pt x="3721" y="21600"/>
                    </a:lnTo>
                    <a:lnTo>
                      <a:pt x="21600" y="21600"/>
                    </a:lnTo>
                  </a:path>
                </a:pathLst>
              </a:custGeom>
              <a:noFill/>
              <a:ln w="25400">
                <a:solidFill>
                  <a:srgbClr val="008040"/>
                </a:solidFill>
                <a:miter lim="800000"/>
                <a:headEnd type="stealth" w="med" len="med"/>
                <a:tailEnd type="stealth" w="med" len="med"/>
              </a:ln>
            </p:spPr>
            <p:txBody>
              <a:bodyPr lIns="0" tIns="0" rIns="0" bIns="0">
                <a:prstTxWarp prst="textNoShape">
                  <a:avLst/>
                </a:prstTxWarp>
              </a:bodyPr>
              <a:lstStyle/>
              <a:p>
                <a:endParaRPr lang="en-US"/>
              </a:p>
            </p:txBody>
          </p:sp>
        </p:grpSp>
      </p:grpSp>
      <p:sp>
        <p:nvSpPr>
          <p:cNvPr id="39983" name="Rectangle 47"/>
          <p:cNvSpPr>
            <a:spLocks/>
          </p:cNvSpPr>
          <p:nvPr/>
        </p:nvSpPr>
        <p:spPr bwMode="auto">
          <a:xfrm>
            <a:off x="2977515" y="1948451"/>
            <a:ext cx="1532541" cy="469359"/>
          </a:xfrm>
          <a:prstGeom prst="rect">
            <a:avLst/>
          </a:prstGeom>
          <a:noFill/>
          <a:ln w="12700">
            <a:noFill/>
            <a:miter lim="800000"/>
            <a:headEnd/>
            <a:tailEnd/>
          </a:ln>
        </p:spPr>
        <p:txBody>
          <a:bodyPr wrap="none" lIns="34290" tIns="34290" rIns="34290" bIns="34290" anchor="ctr">
            <a:prstTxWarp prst="textNoShape">
              <a:avLst/>
            </a:prstTxWarp>
            <a:spAutoFit/>
          </a:bodyPr>
          <a:lstStyle/>
          <a:p>
            <a:r>
              <a:rPr lang="en-US" sz="1300" dirty="0">
                <a:solidFill>
                  <a:srgbClr val="000000"/>
                </a:solidFill>
                <a:effectLst>
                  <a:outerShdw blurRad="38100" dist="38100" dir="2700000" algn="tl">
                    <a:srgbClr val="000000"/>
                  </a:outerShdw>
                </a:effectLst>
                <a:ea typeface="Gill Sans" pitchFamily="-106" charset="0"/>
                <a:cs typeface="Gill Sans" pitchFamily="-106" charset="0"/>
              </a:rPr>
              <a:t>Split analysis job in N</a:t>
            </a:r>
          </a:p>
          <a:p>
            <a:r>
              <a:rPr lang="en-US" sz="1300" dirty="0">
                <a:solidFill>
                  <a:srgbClr val="000000"/>
                </a:solidFill>
                <a:effectLst>
                  <a:outerShdw blurRad="38100" dist="38100" dir="2700000" algn="tl">
                    <a:srgbClr val="000000"/>
                  </a:outerShdw>
                </a:effectLst>
                <a:ea typeface="Gill Sans" pitchFamily="-106" charset="0"/>
                <a:cs typeface="Gill Sans" pitchFamily="-106" charset="0"/>
              </a:rPr>
              <a:t>stand-alone sub-jobs</a:t>
            </a:r>
          </a:p>
        </p:txBody>
      </p:sp>
      <p:sp>
        <p:nvSpPr>
          <p:cNvPr id="39984" name="AutoShape 48"/>
          <p:cNvSpPr>
            <a:spLocks/>
          </p:cNvSpPr>
          <p:nvPr/>
        </p:nvSpPr>
        <p:spPr bwMode="auto">
          <a:xfrm>
            <a:off x="2990374" y="4229100"/>
            <a:ext cx="3669030" cy="925830"/>
          </a:xfrm>
          <a:custGeom>
            <a:avLst/>
            <a:gdLst/>
            <a:ahLst/>
            <a:cxnLst/>
            <a:rect l="0" t="0" r="r" b="b"/>
            <a:pathLst>
              <a:path w="21600" h="21600">
                <a:moveTo>
                  <a:pt x="0" y="0"/>
                </a:moveTo>
                <a:lnTo>
                  <a:pt x="4593" y="0"/>
                </a:lnTo>
                <a:lnTo>
                  <a:pt x="4593" y="21600"/>
                </a:lnTo>
                <a:lnTo>
                  <a:pt x="21600" y="21600"/>
                </a:lnTo>
              </a:path>
            </a:pathLst>
          </a:custGeom>
          <a:noFill/>
          <a:ln w="25400">
            <a:solidFill>
              <a:srgbClr val="EC5738"/>
            </a:solidFill>
            <a:miter lim="800000"/>
            <a:headEnd type="stealth" w="med" len="med"/>
            <a:tailEnd/>
          </a:ln>
        </p:spPr>
        <p:txBody>
          <a:bodyPr lIns="0" tIns="0" rIns="0" bIns="0">
            <a:prstTxWarp prst="textNoShape">
              <a:avLst/>
            </a:prstTxWarp>
          </a:bodyPr>
          <a:lstStyle/>
          <a:p>
            <a:endParaRPr lang="en-US"/>
          </a:p>
        </p:txBody>
      </p:sp>
      <p:sp>
        <p:nvSpPr>
          <p:cNvPr id="39985" name="Rectangle 49"/>
          <p:cNvSpPr>
            <a:spLocks/>
          </p:cNvSpPr>
          <p:nvPr/>
        </p:nvSpPr>
        <p:spPr bwMode="auto">
          <a:xfrm>
            <a:off x="2973230" y="3662951"/>
            <a:ext cx="1813317" cy="469359"/>
          </a:xfrm>
          <a:prstGeom prst="rect">
            <a:avLst/>
          </a:prstGeom>
          <a:noFill/>
          <a:ln w="12700">
            <a:noFill/>
            <a:miter lim="800000"/>
            <a:headEnd/>
            <a:tailEnd/>
          </a:ln>
        </p:spPr>
        <p:txBody>
          <a:bodyPr wrap="none" lIns="34290" tIns="34290" rIns="34290" bIns="34290" anchor="ctr">
            <a:prstTxWarp prst="textNoShape">
              <a:avLst/>
            </a:prstTxWarp>
            <a:spAutoFit/>
          </a:bodyPr>
          <a:lstStyle/>
          <a:p>
            <a:r>
              <a:rPr lang="en-US" sz="1300" dirty="0">
                <a:solidFill>
                  <a:srgbClr val="000000"/>
                </a:solidFill>
                <a:effectLst>
                  <a:outerShdw blurRad="38100" dist="38100" dir="2700000" algn="tl">
                    <a:srgbClr val="000000"/>
                  </a:outerShdw>
                </a:effectLst>
                <a:ea typeface="Gill Sans" pitchFamily="-106" charset="0"/>
                <a:cs typeface="Gill Sans" pitchFamily="-106" charset="0"/>
              </a:rPr>
              <a:t>Collect sub-jobs and</a:t>
            </a:r>
          </a:p>
          <a:p>
            <a:r>
              <a:rPr lang="en-US" sz="1300" dirty="0">
                <a:solidFill>
                  <a:srgbClr val="000000"/>
                </a:solidFill>
                <a:effectLst>
                  <a:outerShdw blurRad="38100" dist="38100" dir="2700000" algn="tl">
                    <a:srgbClr val="000000"/>
                  </a:outerShdw>
                </a:effectLst>
                <a:ea typeface="Gill Sans" pitchFamily="-106" charset="0"/>
                <a:cs typeface="Gill Sans" pitchFamily="-106" charset="0"/>
              </a:rPr>
              <a:t>merge into single output</a:t>
            </a:r>
          </a:p>
        </p:txBody>
      </p:sp>
      <p:sp>
        <p:nvSpPr>
          <p:cNvPr id="39986" name="Rectangle 50"/>
          <p:cNvSpPr>
            <a:spLocks/>
          </p:cNvSpPr>
          <p:nvPr/>
        </p:nvSpPr>
        <p:spPr bwMode="auto">
          <a:xfrm>
            <a:off x="5133499" y="1717499"/>
            <a:ext cx="1199267" cy="315471"/>
          </a:xfrm>
          <a:prstGeom prst="rect">
            <a:avLst/>
          </a:prstGeom>
          <a:noFill/>
          <a:ln w="12700">
            <a:noFill/>
            <a:miter lim="800000"/>
            <a:headEnd/>
            <a:tailEnd/>
          </a:ln>
        </p:spPr>
        <p:txBody>
          <a:bodyPr wrap="none" lIns="34290" tIns="34290" rIns="34290" bIns="34290" anchor="ctr">
            <a:prstTxWarp prst="textNoShape">
              <a:avLst/>
            </a:prstTxWarp>
            <a:spAutoFit/>
          </a:bodyPr>
          <a:lstStyle/>
          <a:p>
            <a:r>
              <a:rPr lang="en-US" sz="1600" dirty="0">
                <a:solidFill>
                  <a:srgbClr val="000000"/>
                </a:solidFill>
                <a:effectLst>
                  <a:outerShdw blurRad="38100" dist="38100" dir="2700000" algn="tl">
                    <a:srgbClr val="000000"/>
                  </a:outerShdw>
                </a:effectLst>
                <a:ea typeface="Gill Sans" pitchFamily="-106" charset="0"/>
                <a:cs typeface="Gill Sans" pitchFamily="-106" charset="0"/>
              </a:rPr>
              <a:t>Batch cluster</a:t>
            </a:r>
          </a:p>
        </p:txBody>
      </p:sp>
      <p:sp>
        <p:nvSpPr>
          <p:cNvPr id="39987" name="Rectangle 51"/>
          <p:cNvSpPr>
            <a:spLocks/>
          </p:cNvSpPr>
          <p:nvPr/>
        </p:nvSpPr>
        <p:spPr bwMode="auto">
          <a:xfrm>
            <a:off x="214313" y="5212080"/>
            <a:ext cx="4526280" cy="1120140"/>
          </a:xfrm>
          <a:prstGeom prst="rect">
            <a:avLst/>
          </a:prstGeom>
          <a:noFill/>
          <a:ln w="12700">
            <a:noFill/>
            <a:miter lim="800000"/>
            <a:headEnd/>
            <a:tailEnd/>
          </a:ln>
        </p:spPr>
        <p:txBody>
          <a:bodyPr lIns="34290" tIns="34290" rIns="34290" bIns="34290" anchor="ctr">
            <a:prstTxWarp prst="textNoShape">
              <a:avLst/>
            </a:prstTxWarp>
          </a:bodyPr>
          <a:lstStyle/>
          <a:p>
            <a:pPr algn="l">
              <a:buClr>
                <a:srgbClr val="FFFFFF"/>
              </a:buClr>
              <a:buSzPct val="125000"/>
              <a:buFont typeface="Gill Sans" pitchFamily="-106" charset="0"/>
              <a:buChar char="•"/>
            </a:pPr>
            <a:r>
              <a:rPr lang="en-US" dirty="0">
                <a:ea typeface="Gill Sans" pitchFamily="-106" charset="0"/>
                <a:cs typeface="Gill Sans" pitchFamily="-106" charset="0"/>
              </a:rPr>
              <a:t>  Split analysis task in N batch jobs</a:t>
            </a:r>
          </a:p>
          <a:p>
            <a:pPr algn="l">
              <a:buClr>
                <a:srgbClr val="FFFFFF"/>
              </a:buClr>
              <a:buSzPct val="125000"/>
              <a:buFont typeface="Gill Sans" pitchFamily="-106" charset="0"/>
              <a:buChar char="•"/>
            </a:pPr>
            <a:r>
              <a:rPr lang="en-US" dirty="0">
                <a:ea typeface="Gill Sans" pitchFamily="-106" charset="0"/>
                <a:cs typeface="Gill Sans" pitchFamily="-106" charset="0"/>
              </a:rPr>
              <a:t>  Job submission sequential</a:t>
            </a:r>
          </a:p>
          <a:p>
            <a:pPr algn="l">
              <a:buClr>
                <a:srgbClr val="FFFFFF"/>
              </a:buClr>
              <a:buSzPct val="125000"/>
              <a:buFont typeface="Gill Sans" pitchFamily="-106" charset="0"/>
              <a:buChar char="•"/>
            </a:pPr>
            <a:r>
              <a:rPr lang="en-US" dirty="0">
                <a:ea typeface="Gill Sans" pitchFamily="-106" charset="0"/>
                <a:cs typeface="Gill Sans" pitchFamily="-106" charset="0"/>
              </a:rPr>
              <a:t>  Very hard to get feedback during processing</a:t>
            </a:r>
          </a:p>
          <a:p>
            <a:pPr algn="l">
              <a:buClr>
                <a:srgbClr val="FFFFFF"/>
              </a:buClr>
              <a:buSzPct val="125000"/>
              <a:buFont typeface="Gill Sans" pitchFamily="-106" charset="0"/>
              <a:buChar char="•"/>
            </a:pPr>
            <a:r>
              <a:rPr lang="en-US" dirty="0">
                <a:ea typeface="Gill Sans" pitchFamily="-106" charset="0"/>
                <a:cs typeface="Gill Sans" pitchFamily="-106" charset="0"/>
              </a:rPr>
              <a:t>  Analysis finished when last sub-job finished</a:t>
            </a:r>
          </a:p>
        </p:txBody>
      </p:sp>
      <p:grpSp>
        <p:nvGrpSpPr>
          <p:cNvPr id="4" name="Group 52"/>
          <p:cNvGrpSpPr>
            <a:grpSpLocks/>
          </p:cNvGrpSpPr>
          <p:nvPr/>
        </p:nvGrpSpPr>
        <p:grpSpPr bwMode="auto">
          <a:xfrm>
            <a:off x="2080260" y="1577340"/>
            <a:ext cx="845820" cy="1703070"/>
            <a:chOff x="0" y="0"/>
            <a:chExt cx="592" cy="1096"/>
          </a:xfrm>
        </p:grpSpPr>
        <p:sp>
          <p:nvSpPr>
            <p:cNvPr id="39989" name="AutoShape 53"/>
            <p:cNvSpPr>
              <a:spLocks/>
            </p:cNvSpPr>
            <p:nvPr/>
          </p:nvSpPr>
          <p:spPr bwMode="auto">
            <a:xfrm>
              <a:off x="0" y="0"/>
              <a:ext cx="592" cy="1096"/>
            </a:xfrm>
            <a:prstGeom prst="roundRect">
              <a:avLst>
                <a:gd name="adj" fmla="val 20269"/>
              </a:avLst>
            </a:prstGeom>
            <a:solidFill>
              <a:schemeClr val="accent1"/>
            </a:solidFill>
            <a:ln w="25400">
              <a:noFill/>
              <a:round/>
              <a:headEnd/>
              <a:tailEnd/>
            </a:ln>
          </p:spPr>
          <p:txBody>
            <a:bodyPr lIns="0" tIns="0" rIns="0" bIns="0" anchor="ctr">
              <a:prstTxWarp prst="textNoShape">
                <a:avLst/>
              </a:prstTxWarp>
            </a:bodyPr>
            <a:lstStyle/>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r>
                <a:rPr lang="en-US" sz="1300" dirty="0">
                  <a:solidFill>
                    <a:srgbClr val="000000"/>
                  </a:solidFill>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rPr>
                <a:t>Job splitter</a:t>
              </a: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p:txBody>
        </p:sp>
        <p:sp>
          <p:nvSpPr>
            <p:cNvPr id="39990" name="Rectangle 54"/>
            <p:cNvSpPr>
              <a:spLocks/>
            </p:cNvSpPr>
            <p:nvPr/>
          </p:nvSpPr>
          <p:spPr bwMode="auto">
            <a:xfrm>
              <a:off x="112" y="264"/>
              <a:ext cx="361" cy="151"/>
            </a:xfrm>
            <a:prstGeom prst="rect">
              <a:avLst/>
            </a:prstGeom>
            <a:solidFill>
              <a:srgbClr val="408000"/>
            </a:solidFill>
            <a:ln w="25400">
              <a:noFill/>
              <a:miter lim="800000"/>
              <a:headEnd/>
              <a:tailEnd/>
            </a:ln>
          </p:spPr>
          <p:txBody>
            <a:bodyPr lIns="38100" tIns="38100" rIns="38100" bIns="38100" anchor="ctr">
              <a:prstTxWarp prst="textNoShape">
                <a:avLst/>
              </a:prstTxWarp>
            </a:bodyPr>
            <a:lstStyle/>
            <a:p>
              <a:r>
                <a:rPr lang="en-US" sz="1100" dirty="0">
                  <a:solidFill>
                    <a:schemeClr val="bg1"/>
                  </a:solidFill>
                  <a:effectLst>
                    <a:outerShdw blurRad="38100" dist="38100" dir="2700000" algn="tl">
                      <a:srgbClr val="000000"/>
                    </a:outerShdw>
                  </a:effectLst>
                  <a:ea typeface="Gill Sans" pitchFamily="-106" charset="0"/>
                  <a:cs typeface="Gill Sans" pitchFamily="-106" charset="0"/>
                </a:rPr>
                <a:t>Job</a:t>
              </a:r>
            </a:p>
          </p:txBody>
        </p:sp>
        <p:sp>
          <p:nvSpPr>
            <p:cNvPr id="39991" name="Rectangle 55"/>
            <p:cNvSpPr>
              <a:spLocks/>
            </p:cNvSpPr>
            <p:nvPr/>
          </p:nvSpPr>
          <p:spPr bwMode="auto">
            <a:xfrm>
              <a:off x="112" y="438"/>
              <a:ext cx="361" cy="151"/>
            </a:xfrm>
            <a:prstGeom prst="rect">
              <a:avLst/>
            </a:prstGeom>
            <a:solidFill>
              <a:srgbClr val="408000"/>
            </a:solidFill>
            <a:ln w="25400">
              <a:noFill/>
              <a:miter lim="800000"/>
              <a:headEnd/>
              <a:tailEnd/>
            </a:ln>
          </p:spPr>
          <p:txBody>
            <a:bodyPr lIns="38100" tIns="38100" rIns="38100" bIns="38100" anchor="ctr">
              <a:prstTxWarp prst="textNoShape">
                <a:avLst/>
              </a:prstTxWarp>
            </a:bodyPr>
            <a:lstStyle/>
            <a:p>
              <a:r>
                <a:rPr lang="en-US" sz="1100" dirty="0">
                  <a:solidFill>
                    <a:srgbClr val="000000"/>
                  </a:solidFill>
                  <a:effectLst>
                    <a:outerShdw blurRad="38100" dist="38100" dir="2700000" algn="tl">
                      <a:srgbClr val="000000"/>
                    </a:outerShdw>
                  </a:effectLst>
                  <a:ea typeface="Gill Sans" pitchFamily="-106" charset="0"/>
                  <a:cs typeface="Gill Sans" pitchFamily="-106" charset="0"/>
                </a:rPr>
                <a:t>Job</a:t>
              </a:r>
            </a:p>
          </p:txBody>
        </p:sp>
        <p:sp>
          <p:nvSpPr>
            <p:cNvPr id="39992" name="Rectangle 56"/>
            <p:cNvSpPr>
              <a:spLocks/>
            </p:cNvSpPr>
            <p:nvPr/>
          </p:nvSpPr>
          <p:spPr bwMode="auto">
            <a:xfrm>
              <a:off x="112" y="612"/>
              <a:ext cx="361" cy="151"/>
            </a:xfrm>
            <a:prstGeom prst="rect">
              <a:avLst/>
            </a:prstGeom>
            <a:solidFill>
              <a:srgbClr val="408000"/>
            </a:solidFill>
            <a:ln w="25400">
              <a:noFill/>
              <a:miter lim="800000"/>
              <a:headEnd/>
              <a:tailEnd/>
            </a:ln>
          </p:spPr>
          <p:txBody>
            <a:bodyPr lIns="38100" tIns="38100" rIns="38100" bIns="38100" anchor="ctr">
              <a:prstTxWarp prst="textNoShape">
                <a:avLst/>
              </a:prstTxWarp>
            </a:bodyPr>
            <a:lstStyle/>
            <a:p>
              <a:r>
                <a:rPr lang="en-US" sz="1100" dirty="0">
                  <a:solidFill>
                    <a:srgbClr val="000000"/>
                  </a:solidFill>
                  <a:effectLst>
                    <a:outerShdw blurRad="38100" dist="38100" dir="2700000" algn="tl">
                      <a:srgbClr val="000000"/>
                    </a:outerShdw>
                  </a:effectLst>
                  <a:ea typeface="Gill Sans" pitchFamily="-106" charset="0"/>
                  <a:cs typeface="Gill Sans" pitchFamily="-106" charset="0"/>
                </a:rPr>
                <a:t>Job</a:t>
              </a:r>
            </a:p>
          </p:txBody>
        </p:sp>
        <p:sp>
          <p:nvSpPr>
            <p:cNvPr id="39993" name="Rectangle 57"/>
            <p:cNvSpPr>
              <a:spLocks/>
            </p:cNvSpPr>
            <p:nvPr/>
          </p:nvSpPr>
          <p:spPr bwMode="auto">
            <a:xfrm>
              <a:off x="112" y="786"/>
              <a:ext cx="361" cy="151"/>
            </a:xfrm>
            <a:prstGeom prst="rect">
              <a:avLst/>
            </a:prstGeom>
            <a:solidFill>
              <a:srgbClr val="408000"/>
            </a:solidFill>
            <a:ln w="25400">
              <a:noFill/>
              <a:miter lim="800000"/>
              <a:headEnd/>
              <a:tailEnd/>
            </a:ln>
          </p:spPr>
          <p:txBody>
            <a:bodyPr lIns="38100" tIns="38100" rIns="38100" bIns="38100" anchor="ctr">
              <a:prstTxWarp prst="textNoShape">
                <a:avLst/>
              </a:prstTxWarp>
            </a:bodyPr>
            <a:lstStyle/>
            <a:p>
              <a:r>
                <a:rPr lang="en-US" sz="1100" dirty="0">
                  <a:solidFill>
                    <a:srgbClr val="000000"/>
                  </a:solidFill>
                  <a:effectLst>
                    <a:outerShdw blurRad="38100" dist="38100" dir="2700000" algn="tl">
                      <a:srgbClr val="000000"/>
                    </a:outerShdw>
                  </a:effectLst>
                  <a:ea typeface="Gill Sans" pitchFamily="-106" charset="0"/>
                  <a:cs typeface="Gill Sans" pitchFamily="-106" charset="0"/>
                </a:rPr>
                <a:t>Job</a:t>
              </a:r>
            </a:p>
          </p:txBody>
        </p:sp>
      </p:grpSp>
      <p:grpSp>
        <p:nvGrpSpPr>
          <p:cNvPr id="5" name="Group 58"/>
          <p:cNvGrpSpPr>
            <a:grpSpLocks/>
          </p:cNvGrpSpPr>
          <p:nvPr/>
        </p:nvGrpSpPr>
        <p:grpSpPr bwMode="auto">
          <a:xfrm>
            <a:off x="2068830" y="3406140"/>
            <a:ext cx="845820" cy="1668780"/>
            <a:chOff x="0" y="0"/>
            <a:chExt cx="592" cy="1096"/>
          </a:xfrm>
        </p:grpSpPr>
        <p:sp>
          <p:nvSpPr>
            <p:cNvPr id="39995" name="AutoShape 59"/>
            <p:cNvSpPr>
              <a:spLocks/>
            </p:cNvSpPr>
            <p:nvPr/>
          </p:nvSpPr>
          <p:spPr bwMode="auto">
            <a:xfrm>
              <a:off x="0" y="0"/>
              <a:ext cx="592" cy="1096"/>
            </a:xfrm>
            <a:prstGeom prst="roundRect">
              <a:avLst>
                <a:gd name="adj" fmla="val 20269"/>
              </a:avLst>
            </a:prstGeom>
            <a:solidFill>
              <a:schemeClr val="accent1"/>
            </a:solidFill>
            <a:ln w="25400">
              <a:noFill/>
              <a:round/>
              <a:headEnd/>
              <a:tailEnd/>
            </a:ln>
          </p:spPr>
          <p:txBody>
            <a:bodyPr lIns="0" tIns="0" rIns="0" bIns="0" anchor="ctr">
              <a:prstTxWarp prst="textNoShape">
                <a:avLst/>
              </a:prstTxWarp>
            </a:bodyPr>
            <a:lstStyle/>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r>
                <a:rPr lang="en-US" sz="1300" dirty="0">
                  <a:solidFill>
                    <a:srgbClr val="000000"/>
                  </a:solidFill>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rPr>
                <a:t>Job Merger</a:t>
              </a: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p:txBody>
        </p:sp>
        <p:sp>
          <p:nvSpPr>
            <p:cNvPr id="39996" name="Rectangle 60"/>
            <p:cNvSpPr>
              <a:spLocks/>
            </p:cNvSpPr>
            <p:nvPr/>
          </p:nvSpPr>
          <p:spPr bwMode="auto">
            <a:xfrm>
              <a:off x="112" y="264"/>
              <a:ext cx="361" cy="151"/>
            </a:xfrm>
            <a:prstGeom prst="rect">
              <a:avLst/>
            </a:prstGeom>
            <a:solidFill>
              <a:srgbClr val="408000"/>
            </a:solidFill>
            <a:ln w="25400">
              <a:noFill/>
              <a:miter lim="800000"/>
              <a:headEnd/>
              <a:tailEnd/>
            </a:ln>
          </p:spPr>
          <p:txBody>
            <a:bodyPr lIns="38100" tIns="38100" rIns="38100" bIns="38100" anchor="ctr">
              <a:prstTxWarp prst="textNoShape">
                <a:avLst/>
              </a:prstTxWarp>
            </a:bodyPr>
            <a:lstStyle/>
            <a:p>
              <a:r>
                <a:rPr lang="en-US" sz="1100" dirty="0">
                  <a:solidFill>
                    <a:srgbClr val="000000"/>
                  </a:solidFill>
                  <a:effectLst>
                    <a:outerShdw blurRad="38100" dist="38100" dir="2700000" algn="tl">
                      <a:srgbClr val="000000"/>
                    </a:outerShdw>
                  </a:effectLst>
                  <a:ea typeface="Gill Sans" pitchFamily="-106" charset="0"/>
                  <a:cs typeface="Gill Sans" pitchFamily="-106" charset="0"/>
                </a:rPr>
                <a:t>Job</a:t>
              </a:r>
            </a:p>
          </p:txBody>
        </p:sp>
        <p:sp>
          <p:nvSpPr>
            <p:cNvPr id="39997" name="Rectangle 61"/>
            <p:cNvSpPr>
              <a:spLocks/>
            </p:cNvSpPr>
            <p:nvPr/>
          </p:nvSpPr>
          <p:spPr bwMode="auto">
            <a:xfrm>
              <a:off x="112" y="438"/>
              <a:ext cx="361" cy="151"/>
            </a:xfrm>
            <a:prstGeom prst="rect">
              <a:avLst/>
            </a:prstGeom>
            <a:solidFill>
              <a:srgbClr val="408000"/>
            </a:solidFill>
            <a:ln w="25400">
              <a:noFill/>
              <a:miter lim="800000"/>
              <a:headEnd/>
              <a:tailEnd/>
            </a:ln>
          </p:spPr>
          <p:txBody>
            <a:bodyPr lIns="38100" tIns="38100" rIns="38100" bIns="38100" anchor="ctr">
              <a:prstTxWarp prst="textNoShape">
                <a:avLst/>
              </a:prstTxWarp>
            </a:bodyPr>
            <a:lstStyle/>
            <a:p>
              <a:r>
                <a:rPr lang="en-US" sz="1100" dirty="0">
                  <a:solidFill>
                    <a:srgbClr val="000000"/>
                  </a:solidFill>
                  <a:effectLst>
                    <a:outerShdw blurRad="38100" dist="38100" dir="2700000" algn="tl">
                      <a:srgbClr val="000000"/>
                    </a:outerShdw>
                  </a:effectLst>
                  <a:ea typeface="Gill Sans" pitchFamily="-106" charset="0"/>
                  <a:cs typeface="Gill Sans" pitchFamily="-106" charset="0"/>
                </a:rPr>
                <a:t>Job</a:t>
              </a:r>
            </a:p>
          </p:txBody>
        </p:sp>
        <p:sp>
          <p:nvSpPr>
            <p:cNvPr id="39998" name="Rectangle 62"/>
            <p:cNvSpPr>
              <a:spLocks/>
            </p:cNvSpPr>
            <p:nvPr/>
          </p:nvSpPr>
          <p:spPr bwMode="auto">
            <a:xfrm>
              <a:off x="112" y="612"/>
              <a:ext cx="361" cy="151"/>
            </a:xfrm>
            <a:prstGeom prst="rect">
              <a:avLst/>
            </a:prstGeom>
            <a:solidFill>
              <a:srgbClr val="408000"/>
            </a:solidFill>
            <a:ln w="25400">
              <a:noFill/>
              <a:miter lim="800000"/>
              <a:headEnd/>
              <a:tailEnd/>
            </a:ln>
          </p:spPr>
          <p:txBody>
            <a:bodyPr lIns="38100" tIns="38100" rIns="38100" bIns="38100" anchor="ctr">
              <a:prstTxWarp prst="textNoShape">
                <a:avLst/>
              </a:prstTxWarp>
            </a:bodyPr>
            <a:lstStyle/>
            <a:p>
              <a:r>
                <a:rPr lang="en-US" sz="1100" dirty="0">
                  <a:solidFill>
                    <a:srgbClr val="000000"/>
                  </a:solidFill>
                  <a:effectLst>
                    <a:outerShdw blurRad="38100" dist="38100" dir="2700000" algn="tl">
                      <a:srgbClr val="000000"/>
                    </a:outerShdw>
                  </a:effectLst>
                  <a:ea typeface="Gill Sans" pitchFamily="-106" charset="0"/>
                  <a:cs typeface="Gill Sans" pitchFamily="-106" charset="0"/>
                </a:rPr>
                <a:t>Job</a:t>
              </a:r>
            </a:p>
          </p:txBody>
        </p:sp>
        <p:sp>
          <p:nvSpPr>
            <p:cNvPr id="39999" name="Rectangle 63"/>
            <p:cNvSpPr>
              <a:spLocks/>
            </p:cNvSpPr>
            <p:nvPr/>
          </p:nvSpPr>
          <p:spPr bwMode="auto">
            <a:xfrm>
              <a:off x="112" y="786"/>
              <a:ext cx="361" cy="151"/>
            </a:xfrm>
            <a:prstGeom prst="rect">
              <a:avLst/>
            </a:prstGeom>
            <a:solidFill>
              <a:srgbClr val="408000"/>
            </a:solidFill>
            <a:ln w="25400">
              <a:noFill/>
              <a:miter lim="800000"/>
              <a:headEnd/>
              <a:tailEnd/>
            </a:ln>
          </p:spPr>
          <p:txBody>
            <a:bodyPr lIns="38100" tIns="38100" rIns="38100" bIns="38100" anchor="ctr">
              <a:prstTxWarp prst="textNoShape">
                <a:avLst/>
              </a:prstTxWarp>
            </a:bodyPr>
            <a:lstStyle/>
            <a:p>
              <a:r>
                <a:rPr lang="en-US" sz="1100" dirty="0">
                  <a:solidFill>
                    <a:srgbClr val="000000"/>
                  </a:solidFill>
                  <a:effectLst>
                    <a:outerShdw blurRad="38100" dist="38100" dir="2700000" algn="tl">
                      <a:srgbClr val="000000"/>
                    </a:outerShdw>
                  </a:effectLst>
                  <a:ea typeface="Gill Sans" pitchFamily="-106" charset="0"/>
                  <a:cs typeface="Gill Sans" pitchFamily="-106" charset="0"/>
                </a:rPr>
                <a:t>Job</a:t>
              </a:r>
            </a:p>
          </p:txBody>
        </p:sp>
      </p:grpSp>
      <p:sp>
        <p:nvSpPr>
          <p:cNvPr id="40000" name="AutoShape 64"/>
          <p:cNvSpPr>
            <a:spLocks/>
          </p:cNvSpPr>
          <p:nvPr/>
        </p:nvSpPr>
        <p:spPr bwMode="auto">
          <a:xfrm>
            <a:off x="1561624" y="3337560"/>
            <a:ext cx="577215" cy="925830"/>
          </a:xfrm>
          <a:custGeom>
            <a:avLst/>
            <a:gdLst/>
            <a:ahLst/>
            <a:cxnLst/>
            <a:rect l="0" t="0" r="r" b="b"/>
            <a:pathLst>
              <a:path w="21600" h="21600">
                <a:moveTo>
                  <a:pt x="0" y="0"/>
                </a:moveTo>
                <a:lnTo>
                  <a:pt x="13381" y="0"/>
                </a:lnTo>
                <a:lnTo>
                  <a:pt x="13381" y="21600"/>
                </a:lnTo>
                <a:lnTo>
                  <a:pt x="21600" y="21600"/>
                </a:lnTo>
              </a:path>
            </a:pathLst>
          </a:custGeom>
          <a:noFill/>
          <a:ln w="25400">
            <a:solidFill>
              <a:srgbClr val="EC5738"/>
            </a:solidFill>
            <a:miter lim="800000"/>
            <a:headEnd type="stealth" w="med" len="med"/>
            <a:tailEnd/>
          </a:ln>
        </p:spPr>
        <p:txBody>
          <a:bodyPr lIns="0" tIns="0" rIns="0" bIns="0">
            <a:prstTxWarp prst="textNoShape">
              <a:avLst/>
            </a:prstTxWarp>
          </a:bodyPr>
          <a:lstStyle/>
          <a:p>
            <a:endParaRPr lang="en-US"/>
          </a:p>
        </p:txBody>
      </p:sp>
      <p:sp>
        <p:nvSpPr>
          <p:cNvPr id="40001" name="AutoShape 65"/>
          <p:cNvSpPr>
            <a:spLocks/>
          </p:cNvSpPr>
          <p:nvPr/>
        </p:nvSpPr>
        <p:spPr bwMode="auto">
          <a:xfrm>
            <a:off x="1544479" y="2571750"/>
            <a:ext cx="468630" cy="708660"/>
          </a:xfrm>
          <a:custGeom>
            <a:avLst/>
            <a:gdLst/>
            <a:ahLst/>
            <a:cxnLst/>
            <a:rect l="0" t="0" r="r" b="b"/>
            <a:pathLst>
              <a:path w="21600" h="21600">
                <a:moveTo>
                  <a:pt x="0" y="21600"/>
                </a:moveTo>
                <a:lnTo>
                  <a:pt x="16800" y="21600"/>
                </a:lnTo>
                <a:lnTo>
                  <a:pt x="16400" y="0"/>
                </a:lnTo>
                <a:lnTo>
                  <a:pt x="21600" y="0"/>
                </a:lnTo>
              </a:path>
            </a:pathLst>
          </a:custGeom>
          <a:noFill/>
          <a:ln w="25400">
            <a:solidFill>
              <a:srgbClr val="008040"/>
            </a:solidFill>
            <a:miter lim="800000"/>
            <a:headEnd/>
            <a:tailEnd type="stealth" w="med" len="med"/>
          </a:ln>
        </p:spPr>
        <p:txBody>
          <a:bodyPr lIns="0" tIns="0" rIns="0" bIns="0">
            <a:prstTxWarp prst="textNoShape">
              <a:avLst/>
            </a:prstTxWarp>
          </a:bodyPr>
          <a:lstStyle/>
          <a:p>
            <a:endParaRPr lang="en-US"/>
          </a:p>
        </p:txBody>
      </p:sp>
      <p:grpSp>
        <p:nvGrpSpPr>
          <p:cNvPr id="6" name="Group 66"/>
          <p:cNvGrpSpPr>
            <a:grpSpLocks/>
          </p:cNvGrpSpPr>
          <p:nvPr/>
        </p:nvGrpSpPr>
        <p:grpSpPr bwMode="auto">
          <a:xfrm>
            <a:off x="5349240" y="2320290"/>
            <a:ext cx="845820" cy="1565910"/>
            <a:chOff x="0" y="0"/>
            <a:chExt cx="592" cy="1096"/>
          </a:xfrm>
        </p:grpSpPr>
        <p:sp>
          <p:nvSpPr>
            <p:cNvPr id="40003" name="AutoShape 67"/>
            <p:cNvSpPr>
              <a:spLocks/>
            </p:cNvSpPr>
            <p:nvPr/>
          </p:nvSpPr>
          <p:spPr bwMode="auto">
            <a:xfrm>
              <a:off x="0" y="0"/>
              <a:ext cx="592" cy="1096"/>
            </a:xfrm>
            <a:prstGeom prst="roundRect">
              <a:avLst>
                <a:gd name="adj" fmla="val 20269"/>
              </a:avLst>
            </a:prstGeom>
            <a:solidFill>
              <a:schemeClr val="accent1"/>
            </a:solidFill>
            <a:ln w="25400">
              <a:noFill/>
              <a:round/>
              <a:headEnd/>
              <a:tailEnd/>
            </a:ln>
          </p:spPr>
          <p:txBody>
            <a:bodyPr lIns="0" tIns="0" rIns="0" bIns="0" anchor="ctr">
              <a:prstTxWarp prst="textNoShape">
                <a:avLst/>
              </a:prstTxWarp>
            </a:bodyPr>
            <a:lstStyle/>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r>
                <a:rPr lang="en-US" sz="1300" dirty="0">
                  <a:solidFill>
                    <a:srgbClr val="000000"/>
                  </a:solidFill>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rPr>
                <a:t>Queue</a:t>
              </a: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a:p>
              <a:pPr marL="38577">
                <a:lnSpc>
                  <a:spcPct val="99000"/>
                </a:lnSpc>
                <a:tabLst>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 pos="1438752" algn="l"/>
                  <a:tab pos="2123123" algn="l"/>
                  <a:tab pos="2800350" algn="l"/>
                  <a:tab pos="67152" algn="l"/>
                  <a:tab pos="752952" algn="l"/>
                </a:tabLst>
              </a:pPr>
              <a:endParaRPr lang="en-US" sz="1300" dirty="0">
                <a:effectLst>
                  <a:outerShdw blurRad="38100" dist="38100" dir="2700000" algn="tl">
                    <a:srgbClr val="000000"/>
                  </a:outerShdw>
                </a:effectLst>
                <a:latin typeface="Myriad Set Text" pitchFamily="-80" charset="0"/>
                <a:ea typeface="Myriad Set Text" pitchFamily="-80" charset="0"/>
                <a:cs typeface="Myriad Set Text" pitchFamily="-80" charset="0"/>
                <a:sym typeface="Myriad Set Text" pitchFamily="-80" charset="0"/>
              </a:endParaRPr>
            </a:p>
          </p:txBody>
        </p:sp>
        <p:sp>
          <p:nvSpPr>
            <p:cNvPr id="40004" name="Rectangle 68"/>
            <p:cNvSpPr>
              <a:spLocks/>
            </p:cNvSpPr>
            <p:nvPr/>
          </p:nvSpPr>
          <p:spPr bwMode="auto">
            <a:xfrm>
              <a:off x="112" y="281"/>
              <a:ext cx="361" cy="151"/>
            </a:xfrm>
            <a:prstGeom prst="rect">
              <a:avLst/>
            </a:prstGeom>
            <a:solidFill>
              <a:srgbClr val="408000"/>
            </a:solidFill>
            <a:ln w="25400">
              <a:noFill/>
              <a:miter lim="800000"/>
              <a:headEnd/>
              <a:tailEnd/>
            </a:ln>
          </p:spPr>
          <p:txBody>
            <a:bodyPr lIns="38100" tIns="38100" rIns="38100" bIns="38100" anchor="ctr">
              <a:prstTxWarp prst="textNoShape">
                <a:avLst/>
              </a:prstTxWarp>
            </a:bodyPr>
            <a:lstStyle/>
            <a:p>
              <a:r>
                <a:rPr lang="en-US" sz="1100" dirty="0">
                  <a:solidFill>
                    <a:srgbClr val="000000"/>
                  </a:solidFill>
                  <a:effectLst>
                    <a:outerShdw blurRad="38100" dist="38100" dir="2700000" algn="tl">
                      <a:srgbClr val="000000"/>
                    </a:outerShdw>
                  </a:effectLst>
                  <a:ea typeface="Gill Sans" pitchFamily="-106" charset="0"/>
                  <a:cs typeface="Gill Sans" pitchFamily="-106" charset="0"/>
                </a:rPr>
                <a:t>Job</a:t>
              </a:r>
            </a:p>
          </p:txBody>
        </p:sp>
        <p:sp>
          <p:nvSpPr>
            <p:cNvPr id="40005" name="Rectangle 69"/>
            <p:cNvSpPr>
              <a:spLocks/>
            </p:cNvSpPr>
            <p:nvPr/>
          </p:nvSpPr>
          <p:spPr bwMode="auto">
            <a:xfrm>
              <a:off x="112" y="438"/>
              <a:ext cx="361" cy="151"/>
            </a:xfrm>
            <a:prstGeom prst="rect">
              <a:avLst/>
            </a:prstGeom>
            <a:solidFill>
              <a:srgbClr val="408000"/>
            </a:solidFill>
            <a:ln w="25400">
              <a:noFill/>
              <a:miter lim="800000"/>
              <a:headEnd/>
              <a:tailEnd/>
            </a:ln>
          </p:spPr>
          <p:txBody>
            <a:bodyPr lIns="38100" tIns="38100" rIns="38100" bIns="38100" anchor="ctr">
              <a:prstTxWarp prst="textNoShape">
                <a:avLst/>
              </a:prstTxWarp>
            </a:bodyPr>
            <a:lstStyle/>
            <a:p>
              <a:r>
                <a:rPr lang="en-US" sz="1100" dirty="0">
                  <a:solidFill>
                    <a:srgbClr val="000000"/>
                  </a:solidFill>
                  <a:effectLst>
                    <a:outerShdw blurRad="38100" dist="38100" dir="2700000" algn="tl">
                      <a:srgbClr val="000000"/>
                    </a:outerShdw>
                  </a:effectLst>
                  <a:ea typeface="Gill Sans" pitchFamily="-106" charset="0"/>
                  <a:cs typeface="Gill Sans" pitchFamily="-106" charset="0"/>
                </a:rPr>
                <a:t>Job</a:t>
              </a:r>
            </a:p>
          </p:txBody>
        </p:sp>
        <p:sp>
          <p:nvSpPr>
            <p:cNvPr id="40006" name="Rectangle 70"/>
            <p:cNvSpPr>
              <a:spLocks/>
            </p:cNvSpPr>
            <p:nvPr/>
          </p:nvSpPr>
          <p:spPr bwMode="auto">
            <a:xfrm>
              <a:off x="112" y="612"/>
              <a:ext cx="361" cy="151"/>
            </a:xfrm>
            <a:prstGeom prst="rect">
              <a:avLst/>
            </a:prstGeom>
            <a:solidFill>
              <a:srgbClr val="408000"/>
            </a:solidFill>
            <a:ln w="25400">
              <a:noFill/>
              <a:miter lim="800000"/>
              <a:headEnd/>
              <a:tailEnd/>
            </a:ln>
          </p:spPr>
          <p:txBody>
            <a:bodyPr lIns="38100" tIns="38100" rIns="38100" bIns="38100" anchor="ctr">
              <a:prstTxWarp prst="textNoShape">
                <a:avLst/>
              </a:prstTxWarp>
            </a:bodyPr>
            <a:lstStyle/>
            <a:p>
              <a:r>
                <a:rPr lang="en-US" sz="1100" dirty="0">
                  <a:solidFill>
                    <a:srgbClr val="000000"/>
                  </a:solidFill>
                  <a:effectLst>
                    <a:outerShdw blurRad="38100" dist="38100" dir="2700000" algn="tl">
                      <a:srgbClr val="000000"/>
                    </a:outerShdw>
                  </a:effectLst>
                  <a:ea typeface="Gill Sans" pitchFamily="-106" charset="0"/>
                  <a:cs typeface="Gill Sans" pitchFamily="-106" charset="0"/>
                </a:rPr>
                <a:t>Job</a:t>
              </a:r>
            </a:p>
          </p:txBody>
        </p:sp>
        <p:sp>
          <p:nvSpPr>
            <p:cNvPr id="40007" name="Rectangle 71"/>
            <p:cNvSpPr>
              <a:spLocks/>
            </p:cNvSpPr>
            <p:nvPr/>
          </p:nvSpPr>
          <p:spPr bwMode="auto">
            <a:xfrm>
              <a:off x="112" y="786"/>
              <a:ext cx="361" cy="151"/>
            </a:xfrm>
            <a:prstGeom prst="rect">
              <a:avLst/>
            </a:prstGeom>
            <a:solidFill>
              <a:srgbClr val="408000"/>
            </a:solidFill>
            <a:ln w="25400">
              <a:noFill/>
              <a:miter lim="800000"/>
              <a:headEnd/>
              <a:tailEnd/>
            </a:ln>
          </p:spPr>
          <p:txBody>
            <a:bodyPr lIns="38100" tIns="38100" rIns="38100" bIns="38100" anchor="ctr">
              <a:prstTxWarp prst="textNoShape">
                <a:avLst/>
              </a:prstTxWarp>
            </a:bodyPr>
            <a:lstStyle/>
            <a:p>
              <a:r>
                <a:rPr lang="en-US" sz="1100" dirty="0">
                  <a:solidFill>
                    <a:srgbClr val="000000"/>
                  </a:solidFill>
                  <a:effectLst>
                    <a:outerShdw blurRad="38100" dist="38100" dir="2700000" algn="tl">
                      <a:srgbClr val="000000"/>
                    </a:outerShdw>
                  </a:effectLst>
                  <a:ea typeface="Gill Sans" pitchFamily="-106" charset="0"/>
                  <a:cs typeface="Gill Sans" pitchFamily="-106" charset="0"/>
                </a:rPr>
                <a:t>Job</a:t>
              </a:r>
            </a:p>
          </p:txBody>
        </p:sp>
      </p:grpSp>
      <p:sp>
        <p:nvSpPr>
          <p:cNvPr id="40008" name="Line 72"/>
          <p:cNvSpPr>
            <a:spLocks noChangeShapeType="1"/>
          </p:cNvSpPr>
          <p:nvPr/>
        </p:nvSpPr>
        <p:spPr bwMode="auto">
          <a:xfrm>
            <a:off x="5769293" y="3869055"/>
            <a:ext cx="0" cy="591503"/>
          </a:xfrm>
          <a:prstGeom prst="line">
            <a:avLst/>
          </a:prstGeom>
          <a:noFill/>
          <a:ln w="25400">
            <a:solidFill>
              <a:srgbClr val="008040"/>
            </a:solidFill>
            <a:round/>
            <a:headEnd type="stealth" w="med" len="med"/>
            <a:tailEnd type="stealth" w="med" len="med"/>
          </a:ln>
        </p:spPr>
        <p:txBody>
          <a:bodyPr lIns="82296" tIns="41148" rIns="82296" bIns="41148">
            <a:prstTxWarp prst="textNoShape">
              <a:avLst/>
            </a:prstTxWarp>
          </a:bodyPr>
          <a:lstStyle/>
          <a:p>
            <a:endParaRPr lang="en-US"/>
          </a:p>
        </p:txBody>
      </p:sp>
      <p:sp>
        <p:nvSpPr>
          <p:cNvPr id="74" name="Date Placeholder 73"/>
          <p:cNvSpPr>
            <a:spLocks noGrp="1"/>
          </p:cNvSpPr>
          <p:nvPr>
            <p:ph type="dt" sz="half" idx="10"/>
          </p:nvPr>
        </p:nvSpPr>
        <p:spPr/>
        <p:txBody>
          <a:bodyPr/>
          <a:lstStyle/>
          <a:p>
            <a:r>
              <a:rPr lang="en-US" smtClean="0"/>
              <a:t>4 May</a:t>
            </a:r>
            <a:endParaRPr lang="en-US"/>
          </a:p>
        </p:txBody>
      </p:sp>
      <p:sp>
        <p:nvSpPr>
          <p:cNvPr id="75" name="Slide Number Placeholder 74"/>
          <p:cNvSpPr>
            <a:spLocks noGrp="1"/>
          </p:cNvSpPr>
          <p:nvPr>
            <p:ph type="sldNum" sz="quarter" idx="12"/>
          </p:nvPr>
        </p:nvSpPr>
        <p:spPr/>
        <p:txBody>
          <a:bodyPr/>
          <a:lstStyle/>
          <a:p>
            <a:fld id="{C52758FE-4A5D-6447-9AC2-D9EC95CA39D2}" type="slidenum">
              <a:rPr lang="en-US" smtClean="0"/>
              <a:pPr/>
              <a:t>65</a:t>
            </a:fld>
            <a:endParaRPr lang="en-US"/>
          </a:p>
        </p:txBody>
      </p:sp>
      <p:sp>
        <p:nvSpPr>
          <p:cNvPr id="76" name="Footer Placeholder 75"/>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ln/>
        </p:spPr>
        <p:txBody>
          <a:bodyPr/>
          <a:lstStyle/>
          <a:p>
            <a:pPr>
              <a:tabLst>
                <a:tab pos="502920" algn="l"/>
              </a:tabLst>
            </a:pPr>
            <a:r>
              <a:rPr lang="en-US" dirty="0"/>
              <a:t>The PROOF Approach</a:t>
            </a:r>
          </a:p>
        </p:txBody>
      </p:sp>
      <p:grpSp>
        <p:nvGrpSpPr>
          <p:cNvPr id="2" name="Group 2"/>
          <p:cNvGrpSpPr>
            <a:grpSpLocks/>
          </p:cNvGrpSpPr>
          <p:nvPr/>
        </p:nvGrpSpPr>
        <p:grpSpPr bwMode="auto">
          <a:xfrm>
            <a:off x="214313" y="1657350"/>
            <a:ext cx="8689658" cy="4709160"/>
            <a:chOff x="0" y="0"/>
            <a:chExt cx="6081" cy="3296"/>
          </a:xfrm>
        </p:grpSpPr>
        <p:grpSp>
          <p:nvGrpSpPr>
            <p:cNvPr id="3" name="Group 3"/>
            <p:cNvGrpSpPr>
              <a:grpSpLocks/>
            </p:cNvGrpSpPr>
            <p:nvPr/>
          </p:nvGrpSpPr>
          <p:grpSpPr bwMode="auto">
            <a:xfrm>
              <a:off x="406" y="0"/>
              <a:ext cx="5675" cy="3264"/>
              <a:chOff x="0" y="0"/>
              <a:chExt cx="5675" cy="3264"/>
            </a:xfrm>
          </p:grpSpPr>
          <p:sp>
            <p:nvSpPr>
              <p:cNvPr id="40964" name="AutoShape 4"/>
              <p:cNvSpPr>
                <a:spLocks/>
              </p:cNvSpPr>
              <p:nvPr/>
            </p:nvSpPr>
            <p:spPr bwMode="auto">
              <a:xfrm>
                <a:off x="2867" y="0"/>
                <a:ext cx="2808" cy="3264"/>
              </a:xfrm>
              <a:prstGeom prst="roundRect">
                <a:avLst>
                  <a:gd name="adj" fmla="val 4273"/>
                </a:avLst>
              </a:prstGeom>
              <a:noFill/>
              <a:ln w="25400">
                <a:solidFill>
                  <a:srgbClr val="F2D908"/>
                </a:solidFill>
                <a:prstDash val="sysDot"/>
                <a:round/>
                <a:headEnd type="none" w="med" len="med"/>
                <a:tailEnd type="none" w="med" len="med"/>
              </a:ln>
            </p:spPr>
            <p:txBody>
              <a:bodyPr lIns="0" tIns="0" rIns="0" bIns="0">
                <a:prstTxWarp prst="textNoShape">
                  <a:avLst/>
                </a:prstTxWarp>
              </a:bodyPr>
              <a:lstStyle/>
              <a:p>
                <a:endParaRPr lang="en-US"/>
              </a:p>
            </p:txBody>
          </p:sp>
          <p:sp>
            <p:nvSpPr>
              <p:cNvPr id="40965" name="Rectangle 5"/>
              <p:cNvSpPr>
                <a:spLocks/>
              </p:cNvSpPr>
              <p:nvPr/>
            </p:nvSpPr>
            <p:spPr bwMode="auto">
              <a:xfrm>
                <a:off x="67" y="896"/>
                <a:ext cx="664" cy="976"/>
              </a:xfrm>
              <a:prstGeom prst="rect">
                <a:avLst/>
              </a:prstGeom>
              <a:solidFill>
                <a:srgbClr val="FFF8C6"/>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40966" name="Picture 6"/>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211" y="1032"/>
                <a:ext cx="384" cy="300"/>
              </a:xfrm>
              <a:prstGeom prst="rect">
                <a:avLst/>
              </a:prstGeom>
              <a:noFill/>
              <a:ln w="12700">
                <a:noFill/>
                <a:miter lim="800000"/>
                <a:headEnd/>
                <a:tailEnd/>
              </a:ln>
            </p:spPr>
          </p:pic>
          <p:pic>
            <p:nvPicPr>
              <p:cNvPr id="40967" name="Picture 7"/>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171" y="1472"/>
                <a:ext cx="452" cy="324"/>
              </a:xfrm>
              <a:prstGeom prst="rect">
                <a:avLst/>
              </a:prstGeom>
              <a:noFill/>
              <a:ln w="12700">
                <a:noFill/>
                <a:miter lim="800000"/>
                <a:headEnd/>
                <a:tailEnd/>
              </a:ln>
            </p:spPr>
          </p:pic>
          <p:sp>
            <p:nvSpPr>
              <p:cNvPr id="40968" name="Rectangle 8"/>
              <p:cNvSpPr>
                <a:spLocks/>
              </p:cNvSpPr>
              <p:nvPr/>
            </p:nvSpPr>
            <p:spPr bwMode="auto">
              <a:xfrm>
                <a:off x="91" y="120"/>
                <a:ext cx="624" cy="272"/>
              </a:xfrm>
              <a:prstGeom prst="rect">
                <a:avLst/>
              </a:prstGeom>
              <a:solidFill>
                <a:srgbClr val="FF8000"/>
              </a:solidFill>
              <a:ln w="25400">
                <a:noFill/>
                <a:miter lim="800000"/>
                <a:headEnd type="none" w="med" len="med"/>
                <a:tailEnd type="none" w="med" len="med"/>
              </a:ln>
            </p:spPr>
            <p:txBody>
              <a:bodyPr lIns="38100" tIns="38100" rIns="38100" bIns="38100" anchor="ctr">
                <a:prstTxWarp prst="textNoShape">
                  <a:avLst/>
                </a:prstTxWarp>
              </a:bodyPr>
              <a:lstStyle/>
              <a:p>
                <a:r>
                  <a:rPr lang="en-US" sz="1400" dirty="0">
                    <a:solidFill>
                      <a:srgbClr val="000000"/>
                    </a:solidFill>
                    <a:effectLst>
                      <a:outerShdw blurRad="38100" dist="38100" dir="2700000" algn="tl">
                        <a:srgbClr val="000000"/>
                      </a:outerShdw>
                    </a:effectLst>
                    <a:ea typeface="Gill Sans" pitchFamily="-106" charset="0"/>
                    <a:cs typeface="Gill Sans" pitchFamily="-106" charset="0"/>
                  </a:rPr>
                  <a:t>File catalog</a:t>
                </a:r>
              </a:p>
            </p:txBody>
          </p:sp>
          <p:sp>
            <p:nvSpPr>
              <p:cNvPr id="40969" name="Line 9"/>
              <p:cNvSpPr>
                <a:spLocks noChangeShapeType="1"/>
              </p:cNvSpPr>
              <p:nvPr/>
            </p:nvSpPr>
            <p:spPr bwMode="auto">
              <a:xfrm>
                <a:off x="394" y="386"/>
                <a:ext cx="0" cy="664"/>
              </a:xfrm>
              <a:prstGeom prst="line">
                <a:avLst/>
              </a:prstGeom>
              <a:noFill/>
              <a:ln w="25400">
                <a:solidFill>
                  <a:srgbClr val="008040"/>
                </a:solidFill>
                <a:prstDash val="solid"/>
                <a:round/>
                <a:headEnd type="stealth" w="med" len="med"/>
                <a:tailEnd type="stealth" w="med" len="med"/>
              </a:ln>
            </p:spPr>
            <p:txBody>
              <a:bodyPr>
                <a:prstTxWarp prst="textNoShape">
                  <a:avLst/>
                </a:prstTxWarp>
              </a:bodyPr>
              <a:lstStyle/>
              <a:p>
                <a:endParaRPr lang="en-US"/>
              </a:p>
            </p:txBody>
          </p:sp>
          <p:sp>
            <p:nvSpPr>
              <p:cNvPr id="40970" name="Rectangle 10"/>
              <p:cNvSpPr>
                <a:spLocks/>
              </p:cNvSpPr>
              <p:nvPr/>
            </p:nvSpPr>
            <p:spPr bwMode="auto">
              <a:xfrm>
                <a:off x="3123" y="1960"/>
                <a:ext cx="720" cy="368"/>
              </a:xfrm>
              <a:prstGeom prst="rect">
                <a:avLst/>
              </a:prstGeom>
              <a:solidFill>
                <a:srgbClr val="94AF31"/>
              </a:solidFill>
              <a:ln w="25400">
                <a:noFill/>
                <a:miter lim="800000"/>
                <a:headEnd type="none" w="med" len="med"/>
                <a:tailEnd type="none" w="med" len="med"/>
              </a:ln>
            </p:spPr>
            <p:txBody>
              <a:bodyPr lIns="38100" tIns="38100" rIns="38100" bIns="38100" anchor="ctr">
                <a:prstTxWarp prst="textNoShape">
                  <a:avLst/>
                </a:prstTxWarp>
              </a:bodyPr>
              <a:lstStyle/>
              <a:p>
                <a:r>
                  <a:rPr lang="en-US" sz="1600" dirty="0">
                    <a:solidFill>
                      <a:srgbClr val="000000"/>
                    </a:solidFill>
                    <a:effectLst>
                      <a:outerShdw blurRad="38100" dist="38100" dir="2700000" algn="tl">
                        <a:srgbClr val="000000"/>
                      </a:outerShdw>
                    </a:effectLst>
                    <a:ea typeface="Gill Sans" pitchFamily="-106" charset="0"/>
                    <a:cs typeface="Gill Sans" pitchFamily="-106" charset="0"/>
                  </a:rPr>
                  <a:t>Master</a:t>
                </a:r>
              </a:p>
            </p:txBody>
          </p:sp>
          <p:sp>
            <p:nvSpPr>
              <p:cNvPr id="40971" name="Rectangle 11"/>
              <p:cNvSpPr>
                <a:spLocks/>
              </p:cNvSpPr>
              <p:nvPr/>
            </p:nvSpPr>
            <p:spPr bwMode="auto">
              <a:xfrm>
                <a:off x="3123" y="968"/>
                <a:ext cx="720" cy="368"/>
              </a:xfrm>
              <a:prstGeom prst="rect">
                <a:avLst/>
              </a:prstGeom>
              <a:solidFill>
                <a:srgbClr val="408000"/>
              </a:solidFill>
              <a:ln w="25400">
                <a:noFill/>
                <a:miter lim="800000"/>
                <a:headEnd type="none" w="med" len="med"/>
                <a:tailEnd type="none" w="med" len="med"/>
              </a:ln>
            </p:spPr>
            <p:txBody>
              <a:bodyPr lIns="38100" tIns="38100" rIns="38100" bIns="38100" anchor="ctr">
                <a:prstTxWarp prst="textNoShape">
                  <a:avLst/>
                </a:prstTxWarp>
              </a:bodyPr>
              <a:lstStyle/>
              <a:p>
                <a:r>
                  <a:rPr lang="en-US" sz="1600" dirty="0">
                    <a:solidFill>
                      <a:srgbClr val="000000"/>
                    </a:solidFill>
                    <a:effectLst>
                      <a:outerShdw blurRad="38100" dist="38100" dir="2700000" algn="tl">
                        <a:srgbClr val="000000"/>
                      </a:outerShdw>
                    </a:effectLst>
                    <a:ea typeface="Gill Sans" pitchFamily="-106" charset="0"/>
                    <a:cs typeface="Gill Sans" pitchFamily="-106" charset="0"/>
                  </a:rPr>
                  <a:t>Scheduler</a:t>
                </a:r>
              </a:p>
            </p:txBody>
          </p:sp>
          <p:sp>
            <p:nvSpPr>
              <p:cNvPr id="40972" name="Rectangle 12"/>
              <p:cNvSpPr>
                <a:spLocks/>
              </p:cNvSpPr>
              <p:nvPr/>
            </p:nvSpPr>
            <p:spPr bwMode="auto">
              <a:xfrm>
                <a:off x="4179" y="192"/>
                <a:ext cx="1320" cy="864"/>
              </a:xfrm>
              <a:prstGeom prst="rect">
                <a:avLst/>
              </a:prstGeom>
              <a:solidFill>
                <a:srgbClr val="FFCC66"/>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40973" name="Picture 13"/>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339" y="712"/>
                <a:ext cx="228" cy="260"/>
              </a:xfrm>
              <a:prstGeom prst="rect">
                <a:avLst/>
              </a:prstGeom>
              <a:noFill/>
              <a:ln w="12700">
                <a:noFill/>
                <a:miter lim="800000"/>
                <a:headEnd/>
                <a:tailEnd/>
              </a:ln>
            </p:spPr>
          </p:pic>
          <p:pic>
            <p:nvPicPr>
              <p:cNvPr id="40974" name="Picture 14"/>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603" y="712"/>
                <a:ext cx="228" cy="260"/>
              </a:xfrm>
              <a:prstGeom prst="rect">
                <a:avLst/>
              </a:prstGeom>
              <a:noFill/>
              <a:ln w="12700">
                <a:noFill/>
                <a:miter lim="800000"/>
                <a:headEnd/>
                <a:tailEnd/>
              </a:ln>
            </p:spPr>
          </p:pic>
          <p:pic>
            <p:nvPicPr>
              <p:cNvPr id="40975" name="Picture 15"/>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867" y="712"/>
                <a:ext cx="228" cy="260"/>
              </a:xfrm>
              <a:prstGeom prst="rect">
                <a:avLst/>
              </a:prstGeom>
              <a:noFill/>
              <a:ln w="12700">
                <a:noFill/>
                <a:miter lim="800000"/>
                <a:headEnd/>
                <a:tailEnd/>
              </a:ln>
            </p:spPr>
          </p:pic>
          <p:pic>
            <p:nvPicPr>
              <p:cNvPr id="40976" name="Picture 16"/>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5131" y="712"/>
                <a:ext cx="228" cy="260"/>
              </a:xfrm>
              <a:prstGeom prst="rect">
                <a:avLst/>
              </a:prstGeom>
              <a:noFill/>
              <a:ln w="12700">
                <a:noFill/>
                <a:miter lim="800000"/>
                <a:headEnd/>
                <a:tailEnd/>
              </a:ln>
            </p:spPr>
          </p:pic>
          <p:pic>
            <p:nvPicPr>
              <p:cNvPr id="40977" name="Picture 17"/>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339" y="432"/>
                <a:ext cx="228" cy="260"/>
              </a:xfrm>
              <a:prstGeom prst="rect">
                <a:avLst/>
              </a:prstGeom>
              <a:noFill/>
              <a:ln w="12700">
                <a:noFill/>
                <a:miter lim="800000"/>
                <a:headEnd/>
                <a:tailEnd/>
              </a:ln>
            </p:spPr>
          </p:pic>
          <p:pic>
            <p:nvPicPr>
              <p:cNvPr id="40978" name="Picture 18"/>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603" y="432"/>
                <a:ext cx="228" cy="260"/>
              </a:xfrm>
              <a:prstGeom prst="rect">
                <a:avLst/>
              </a:prstGeom>
              <a:noFill/>
              <a:ln w="12700">
                <a:noFill/>
                <a:miter lim="800000"/>
                <a:headEnd/>
                <a:tailEnd/>
              </a:ln>
            </p:spPr>
          </p:pic>
          <p:pic>
            <p:nvPicPr>
              <p:cNvPr id="40979" name="Picture 19"/>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867" y="432"/>
                <a:ext cx="228" cy="260"/>
              </a:xfrm>
              <a:prstGeom prst="rect">
                <a:avLst/>
              </a:prstGeom>
              <a:noFill/>
              <a:ln w="12700">
                <a:noFill/>
                <a:miter lim="800000"/>
                <a:headEnd/>
                <a:tailEnd/>
              </a:ln>
            </p:spPr>
          </p:pic>
          <p:pic>
            <p:nvPicPr>
              <p:cNvPr id="40980" name="Picture 20"/>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5131" y="432"/>
                <a:ext cx="228" cy="260"/>
              </a:xfrm>
              <a:prstGeom prst="rect">
                <a:avLst/>
              </a:prstGeom>
              <a:noFill/>
              <a:ln w="12700">
                <a:noFill/>
                <a:miter lim="800000"/>
                <a:headEnd/>
                <a:tailEnd/>
              </a:ln>
            </p:spPr>
          </p:pic>
          <p:sp>
            <p:nvSpPr>
              <p:cNvPr id="40981" name="Rectangle 21"/>
              <p:cNvSpPr>
                <a:spLocks/>
              </p:cNvSpPr>
              <p:nvPr/>
            </p:nvSpPr>
            <p:spPr bwMode="auto">
              <a:xfrm>
                <a:off x="4208" y="175"/>
                <a:ext cx="532" cy="226"/>
              </a:xfrm>
              <a:prstGeom prst="rect">
                <a:avLst/>
              </a:prstGeom>
              <a:noFill/>
              <a:ln w="12700">
                <a:noFill/>
                <a:miter lim="800000"/>
                <a:headEnd type="none" w="med" len="med"/>
                <a:tailEnd type="none" w="med" len="med"/>
              </a:ln>
            </p:spPr>
            <p:txBody>
              <a:bodyPr wrap="none" lIns="38100" tIns="38100" rIns="38100" bIns="38100" anchor="ctr">
                <a:prstTxWarp prst="textNoShape">
                  <a:avLst/>
                </a:prstTxWarp>
                <a:spAutoFit/>
              </a:bodyPr>
              <a:lstStyle/>
              <a:p>
                <a:r>
                  <a:rPr lang="en-US" sz="1600" dirty="0">
                    <a:solidFill>
                      <a:srgbClr val="000000"/>
                    </a:solidFill>
                    <a:effectLst>
                      <a:outerShdw blurRad="38100" dist="38100" dir="2700000" algn="tl">
                        <a:srgbClr val="000000"/>
                      </a:outerShdw>
                    </a:effectLst>
                    <a:ea typeface="Gill Sans" pitchFamily="-106" charset="0"/>
                    <a:cs typeface="Gill Sans" pitchFamily="-106" charset="0"/>
                  </a:rPr>
                  <a:t>Storage</a:t>
                </a:r>
              </a:p>
            </p:txBody>
          </p:sp>
          <p:sp>
            <p:nvSpPr>
              <p:cNvPr id="40982" name="Rectangle 22"/>
              <p:cNvSpPr>
                <a:spLocks/>
              </p:cNvSpPr>
              <p:nvPr/>
            </p:nvSpPr>
            <p:spPr bwMode="auto">
              <a:xfrm>
                <a:off x="4195" y="1376"/>
                <a:ext cx="1296" cy="1688"/>
              </a:xfrm>
              <a:prstGeom prst="rect">
                <a:avLst/>
              </a:prstGeom>
              <a:solidFill>
                <a:srgbClr val="FFF8C6"/>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40983" name="Picture 23"/>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4347" y="1576"/>
                <a:ext cx="218" cy="376"/>
              </a:xfrm>
              <a:prstGeom prst="rect">
                <a:avLst/>
              </a:prstGeom>
              <a:noFill/>
              <a:ln w="12700">
                <a:noFill/>
                <a:miter lim="800000"/>
                <a:headEnd/>
                <a:tailEnd/>
              </a:ln>
            </p:spPr>
          </p:pic>
          <p:pic>
            <p:nvPicPr>
              <p:cNvPr id="40984" name="Picture 24"/>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4611" y="1576"/>
                <a:ext cx="225" cy="376"/>
              </a:xfrm>
              <a:prstGeom prst="rect">
                <a:avLst/>
              </a:prstGeom>
              <a:noFill/>
              <a:ln w="12700">
                <a:noFill/>
                <a:miter lim="800000"/>
                <a:headEnd/>
                <a:tailEnd/>
              </a:ln>
            </p:spPr>
          </p:pic>
          <p:pic>
            <p:nvPicPr>
              <p:cNvPr id="40985" name="Picture 25"/>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4875" y="1576"/>
                <a:ext cx="225" cy="376"/>
              </a:xfrm>
              <a:prstGeom prst="rect">
                <a:avLst/>
              </a:prstGeom>
              <a:noFill/>
              <a:ln w="12700">
                <a:noFill/>
                <a:miter lim="800000"/>
                <a:headEnd/>
                <a:tailEnd/>
              </a:ln>
            </p:spPr>
          </p:pic>
          <p:pic>
            <p:nvPicPr>
              <p:cNvPr id="40986" name="Picture 26"/>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5139" y="1576"/>
                <a:ext cx="225" cy="376"/>
              </a:xfrm>
              <a:prstGeom prst="rect">
                <a:avLst/>
              </a:prstGeom>
              <a:noFill/>
              <a:ln w="12700">
                <a:noFill/>
                <a:miter lim="800000"/>
                <a:headEnd/>
                <a:tailEnd/>
              </a:ln>
            </p:spPr>
          </p:pic>
          <p:pic>
            <p:nvPicPr>
              <p:cNvPr id="40987" name="Picture 27"/>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4347" y="1912"/>
                <a:ext cx="225" cy="376"/>
              </a:xfrm>
              <a:prstGeom prst="rect">
                <a:avLst/>
              </a:prstGeom>
              <a:noFill/>
              <a:ln w="12700">
                <a:noFill/>
                <a:miter lim="800000"/>
                <a:headEnd/>
                <a:tailEnd/>
              </a:ln>
            </p:spPr>
          </p:pic>
          <p:pic>
            <p:nvPicPr>
              <p:cNvPr id="40988" name="Picture 28"/>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4611" y="1912"/>
                <a:ext cx="218" cy="376"/>
              </a:xfrm>
              <a:prstGeom prst="rect">
                <a:avLst/>
              </a:prstGeom>
              <a:noFill/>
              <a:ln w="12700">
                <a:noFill/>
                <a:miter lim="800000"/>
                <a:headEnd/>
                <a:tailEnd/>
              </a:ln>
            </p:spPr>
          </p:pic>
          <p:pic>
            <p:nvPicPr>
              <p:cNvPr id="40989" name="Picture 29"/>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4875" y="1912"/>
                <a:ext cx="225" cy="376"/>
              </a:xfrm>
              <a:prstGeom prst="rect">
                <a:avLst/>
              </a:prstGeom>
              <a:noFill/>
              <a:ln w="12700">
                <a:noFill/>
                <a:miter lim="800000"/>
                <a:headEnd/>
                <a:tailEnd/>
              </a:ln>
            </p:spPr>
          </p:pic>
          <p:pic>
            <p:nvPicPr>
              <p:cNvPr id="40990" name="Picture 30"/>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5139" y="1912"/>
                <a:ext cx="225" cy="376"/>
              </a:xfrm>
              <a:prstGeom prst="rect">
                <a:avLst/>
              </a:prstGeom>
              <a:noFill/>
              <a:ln w="12700">
                <a:noFill/>
                <a:miter lim="800000"/>
                <a:headEnd/>
                <a:tailEnd/>
              </a:ln>
            </p:spPr>
          </p:pic>
          <p:pic>
            <p:nvPicPr>
              <p:cNvPr id="40991" name="Picture 31"/>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4347" y="2256"/>
                <a:ext cx="225" cy="376"/>
              </a:xfrm>
              <a:prstGeom prst="rect">
                <a:avLst/>
              </a:prstGeom>
              <a:noFill/>
              <a:ln w="12700">
                <a:noFill/>
                <a:miter lim="800000"/>
                <a:headEnd/>
                <a:tailEnd/>
              </a:ln>
            </p:spPr>
          </p:pic>
          <p:pic>
            <p:nvPicPr>
              <p:cNvPr id="40992" name="Picture 32"/>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4611" y="2256"/>
                <a:ext cx="218" cy="376"/>
              </a:xfrm>
              <a:prstGeom prst="rect">
                <a:avLst/>
              </a:prstGeom>
              <a:noFill/>
              <a:ln w="12700">
                <a:noFill/>
                <a:miter lim="800000"/>
                <a:headEnd/>
                <a:tailEnd/>
              </a:ln>
            </p:spPr>
          </p:pic>
          <p:pic>
            <p:nvPicPr>
              <p:cNvPr id="40993" name="Picture 33"/>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4875" y="2256"/>
                <a:ext cx="225" cy="376"/>
              </a:xfrm>
              <a:prstGeom prst="rect">
                <a:avLst/>
              </a:prstGeom>
              <a:noFill/>
              <a:ln w="12700">
                <a:noFill/>
                <a:miter lim="800000"/>
                <a:headEnd/>
                <a:tailEnd/>
              </a:ln>
            </p:spPr>
          </p:pic>
          <p:pic>
            <p:nvPicPr>
              <p:cNvPr id="40994" name="Picture 34"/>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5139" y="2256"/>
                <a:ext cx="225" cy="376"/>
              </a:xfrm>
              <a:prstGeom prst="rect">
                <a:avLst/>
              </a:prstGeom>
              <a:noFill/>
              <a:ln w="12700">
                <a:noFill/>
                <a:miter lim="800000"/>
                <a:headEnd/>
                <a:tailEnd/>
              </a:ln>
            </p:spPr>
          </p:pic>
          <p:pic>
            <p:nvPicPr>
              <p:cNvPr id="40995" name="Picture 35"/>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4347" y="2600"/>
                <a:ext cx="225" cy="376"/>
              </a:xfrm>
              <a:prstGeom prst="rect">
                <a:avLst/>
              </a:prstGeom>
              <a:noFill/>
              <a:ln w="12700">
                <a:noFill/>
                <a:miter lim="800000"/>
                <a:headEnd/>
                <a:tailEnd/>
              </a:ln>
            </p:spPr>
          </p:pic>
          <p:pic>
            <p:nvPicPr>
              <p:cNvPr id="40996" name="Picture 36"/>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4611" y="2600"/>
                <a:ext cx="225" cy="376"/>
              </a:xfrm>
              <a:prstGeom prst="rect">
                <a:avLst/>
              </a:prstGeom>
              <a:noFill/>
              <a:ln w="12700">
                <a:noFill/>
                <a:miter lim="800000"/>
                <a:headEnd/>
                <a:tailEnd/>
              </a:ln>
            </p:spPr>
          </p:pic>
          <p:pic>
            <p:nvPicPr>
              <p:cNvPr id="40997" name="Picture 37"/>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4875" y="2600"/>
                <a:ext cx="225" cy="376"/>
              </a:xfrm>
              <a:prstGeom prst="rect">
                <a:avLst/>
              </a:prstGeom>
              <a:noFill/>
              <a:ln w="12700">
                <a:noFill/>
                <a:miter lim="800000"/>
                <a:headEnd/>
                <a:tailEnd/>
              </a:ln>
            </p:spPr>
          </p:pic>
          <p:pic>
            <p:nvPicPr>
              <p:cNvPr id="40998" name="Picture 38"/>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5139" y="2600"/>
                <a:ext cx="218" cy="376"/>
              </a:xfrm>
              <a:prstGeom prst="rect">
                <a:avLst/>
              </a:prstGeom>
              <a:noFill/>
              <a:ln w="12700">
                <a:noFill/>
                <a:miter lim="800000"/>
                <a:headEnd/>
                <a:tailEnd/>
              </a:ln>
            </p:spPr>
          </p:pic>
          <p:sp>
            <p:nvSpPr>
              <p:cNvPr id="40999" name="Rectangle 39"/>
              <p:cNvSpPr>
                <a:spLocks/>
              </p:cNvSpPr>
              <p:nvPr/>
            </p:nvSpPr>
            <p:spPr bwMode="auto">
              <a:xfrm>
                <a:off x="4252" y="1367"/>
                <a:ext cx="406" cy="226"/>
              </a:xfrm>
              <a:prstGeom prst="rect">
                <a:avLst/>
              </a:prstGeom>
              <a:noFill/>
              <a:ln w="12700">
                <a:noFill/>
                <a:miter lim="800000"/>
                <a:headEnd type="none" w="med" len="med"/>
                <a:tailEnd type="none" w="med" len="med"/>
              </a:ln>
            </p:spPr>
            <p:txBody>
              <a:bodyPr wrap="none" lIns="38100" tIns="38100" rIns="38100" bIns="38100" anchor="ctr">
                <a:prstTxWarp prst="textNoShape">
                  <a:avLst/>
                </a:prstTxWarp>
                <a:spAutoFit/>
              </a:bodyPr>
              <a:lstStyle/>
              <a:p>
                <a:r>
                  <a:rPr lang="en-US" sz="1600" dirty="0">
                    <a:solidFill>
                      <a:srgbClr val="000000"/>
                    </a:solidFill>
                    <a:effectLst>
                      <a:outerShdw blurRad="38100" dist="38100" dir="2700000" algn="tl">
                        <a:srgbClr val="000000"/>
                      </a:outerShdw>
                    </a:effectLst>
                    <a:ea typeface="Gill Sans" pitchFamily="-106" charset="0"/>
                    <a:cs typeface="Gill Sans" pitchFamily="-106" charset="0"/>
                  </a:rPr>
                  <a:t>CPU’s</a:t>
                </a:r>
              </a:p>
            </p:txBody>
          </p:sp>
          <p:sp>
            <p:nvSpPr>
              <p:cNvPr id="41000" name="AutoShape 40"/>
              <p:cNvSpPr>
                <a:spLocks/>
              </p:cNvSpPr>
              <p:nvPr/>
            </p:nvSpPr>
            <p:spPr bwMode="auto">
              <a:xfrm rot="5400000">
                <a:off x="4679" y="1048"/>
                <a:ext cx="320" cy="336"/>
              </a:xfrm>
              <a:prstGeom prst="leftRightArrow">
                <a:avLst>
                  <a:gd name="adj1" fmla="val 35324"/>
                  <a:gd name="adj2" fmla="val 24037"/>
                </a:avLst>
              </a:prstGeom>
              <a:solidFill>
                <a:srgbClr val="EC5738"/>
              </a:solidFill>
              <a:ln w="12700">
                <a:noFill/>
                <a:miter lim="800000"/>
                <a:headEnd type="none" w="med" len="med"/>
                <a:tailEnd type="none" w="med" len="med"/>
              </a:ln>
            </p:spPr>
            <p:txBody>
              <a:bodyPr lIns="0" tIns="0" rIns="0" bIns="0">
                <a:prstTxWarp prst="textNoShape">
                  <a:avLst/>
                </a:prstTxWarp>
              </a:bodyPr>
              <a:lstStyle/>
              <a:p>
                <a:endParaRPr lang="en-US"/>
              </a:p>
            </p:txBody>
          </p:sp>
          <p:sp>
            <p:nvSpPr>
              <p:cNvPr id="41001" name="Rectangle 41"/>
              <p:cNvSpPr>
                <a:spLocks/>
              </p:cNvSpPr>
              <p:nvPr/>
            </p:nvSpPr>
            <p:spPr bwMode="auto">
              <a:xfrm>
                <a:off x="0" y="543"/>
                <a:ext cx="353" cy="194"/>
              </a:xfrm>
              <a:prstGeom prst="rect">
                <a:avLst/>
              </a:prstGeom>
              <a:noFill/>
              <a:ln w="12700">
                <a:noFill/>
                <a:miter lim="800000"/>
                <a:headEnd type="none" w="med" len="med"/>
                <a:tailEnd type="none" w="med" len="med"/>
              </a:ln>
            </p:spPr>
            <p:txBody>
              <a:bodyPr wrap="none" lIns="38100" tIns="38100" rIns="38100" bIns="38100" anchor="ctr">
                <a:prstTxWarp prst="textNoShape">
                  <a:avLst/>
                </a:prstTxWarp>
                <a:spAutoFit/>
              </a:bodyPr>
              <a:lstStyle/>
              <a:p>
                <a:r>
                  <a:rPr lang="en-US" sz="1300" dirty="0">
                    <a:solidFill>
                      <a:srgbClr val="000000"/>
                    </a:solidFill>
                    <a:effectLst>
                      <a:outerShdw blurRad="38100" dist="38100" dir="2700000" algn="tl">
                        <a:srgbClr val="000000"/>
                      </a:outerShdw>
                    </a:effectLst>
                    <a:ea typeface="Gill Sans" pitchFamily="-106" charset="0"/>
                    <a:cs typeface="Gill Sans" pitchFamily="-106" charset="0"/>
                  </a:rPr>
                  <a:t>Query</a:t>
                </a:r>
              </a:p>
            </p:txBody>
          </p:sp>
          <p:sp>
            <p:nvSpPr>
              <p:cNvPr id="41002" name="Line 42"/>
              <p:cNvSpPr>
                <a:spLocks noChangeShapeType="1"/>
              </p:cNvSpPr>
              <p:nvPr/>
            </p:nvSpPr>
            <p:spPr bwMode="auto">
              <a:xfrm rot="10800000" flipH="1">
                <a:off x="394" y="1312"/>
                <a:ext cx="0" cy="167"/>
              </a:xfrm>
              <a:prstGeom prst="line">
                <a:avLst/>
              </a:prstGeom>
              <a:noFill/>
              <a:ln w="25400">
                <a:solidFill>
                  <a:srgbClr val="EC5738"/>
                </a:solidFill>
                <a:prstDash val="solid"/>
                <a:round/>
                <a:headEnd type="stealth" w="med" len="med"/>
                <a:tailEnd type="none" w="med" len="med"/>
              </a:ln>
            </p:spPr>
            <p:txBody>
              <a:bodyPr>
                <a:prstTxWarp prst="textNoShape">
                  <a:avLst/>
                </a:prstTxWarp>
              </a:bodyPr>
              <a:lstStyle/>
              <a:p>
                <a:endParaRPr lang="en-US"/>
              </a:p>
            </p:txBody>
          </p:sp>
          <p:sp>
            <p:nvSpPr>
              <p:cNvPr id="41003" name="Line 43"/>
              <p:cNvSpPr>
                <a:spLocks noChangeShapeType="1"/>
              </p:cNvSpPr>
              <p:nvPr/>
            </p:nvSpPr>
            <p:spPr bwMode="auto">
              <a:xfrm rot="10800000" flipH="1">
                <a:off x="3482" y="1333"/>
                <a:ext cx="0" cy="625"/>
              </a:xfrm>
              <a:prstGeom prst="line">
                <a:avLst/>
              </a:prstGeom>
              <a:noFill/>
              <a:ln w="25400">
                <a:solidFill>
                  <a:srgbClr val="008040"/>
                </a:solidFill>
                <a:prstDash val="solid"/>
                <a:round/>
                <a:headEnd type="stealth" w="med" len="med"/>
                <a:tailEnd type="stealth" w="med" len="med"/>
              </a:ln>
            </p:spPr>
            <p:txBody>
              <a:bodyPr>
                <a:prstTxWarp prst="textNoShape">
                  <a:avLst/>
                </a:prstTxWarp>
              </a:bodyPr>
              <a:lstStyle/>
              <a:p>
                <a:endParaRPr lang="en-US"/>
              </a:p>
            </p:txBody>
          </p:sp>
          <p:sp>
            <p:nvSpPr>
              <p:cNvPr id="41004" name="AutoShape 44"/>
              <p:cNvSpPr>
                <a:spLocks/>
              </p:cNvSpPr>
              <p:nvPr/>
            </p:nvSpPr>
            <p:spPr bwMode="auto">
              <a:xfrm>
                <a:off x="516" y="1152"/>
                <a:ext cx="2548" cy="992"/>
              </a:xfrm>
              <a:custGeom>
                <a:avLst/>
                <a:gdLst/>
                <a:ahLst/>
                <a:cxnLst/>
                <a:rect l="0" t="0" r="r" b="b"/>
                <a:pathLst>
                  <a:path w="21600" h="21600">
                    <a:moveTo>
                      <a:pt x="0" y="199"/>
                    </a:moveTo>
                    <a:lnTo>
                      <a:pt x="14027" y="0"/>
                    </a:lnTo>
                    <a:lnTo>
                      <a:pt x="14027" y="21600"/>
                    </a:lnTo>
                    <a:lnTo>
                      <a:pt x="21600" y="21600"/>
                    </a:lnTo>
                  </a:path>
                </a:pathLst>
              </a:custGeom>
              <a:noFill/>
              <a:ln w="25400">
                <a:solidFill>
                  <a:srgbClr val="F2D908"/>
                </a:solidFill>
                <a:prstDash val="solid"/>
                <a:miter lim="800000"/>
                <a:headEnd type="none" w="med" len="med"/>
                <a:tailEnd type="stealth" w="med" len="med"/>
              </a:ln>
            </p:spPr>
            <p:txBody>
              <a:bodyPr lIns="0" tIns="0" rIns="0" bIns="0">
                <a:prstTxWarp prst="textNoShape">
                  <a:avLst/>
                </a:prstTxWarp>
              </a:bodyPr>
              <a:lstStyle/>
              <a:p>
                <a:endParaRPr lang="en-US"/>
              </a:p>
            </p:txBody>
          </p:sp>
          <p:sp>
            <p:nvSpPr>
              <p:cNvPr id="41005" name="Line 45"/>
              <p:cNvSpPr>
                <a:spLocks noChangeShapeType="1"/>
              </p:cNvSpPr>
              <p:nvPr/>
            </p:nvSpPr>
            <p:spPr bwMode="auto">
              <a:xfrm>
                <a:off x="3839" y="2114"/>
                <a:ext cx="792" cy="0"/>
              </a:xfrm>
              <a:prstGeom prst="line">
                <a:avLst/>
              </a:prstGeom>
              <a:noFill/>
              <a:ln w="25400">
                <a:solidFill>
                  <a:srgbClr val="008040"/>
                </a:solidFill>
                <a:prstDash val="solid"/>
                <a:round/>
                <a:headEnd type="stealth" w="med" len="med"/>
                <a:tailEnd type="stealth" w="med" len="med"/>
              </a:ln>
            </p:spPr>
            <p:txBody>
              <a:bodyPr>
                <a:prstTxWarp prst="textNoShape">
                  <a:avLst/>
                </a:prstTxWarp>
              </a:bodyPr>
              <a:lstStyle/>
              <a:p>
                <a:endParaRPr lang="en-US"/>
              </a:p>
            </p:txBody>
          </p:sp>
          <p:sp>
            <p:nvSpPr>
              <p:cNvPr id="41006" name="AutoShape 46"/>
              <p:cNvSpPr>
                <a:spLocks/>
              </p:cNvSpPr>
              <p:nvPr/>
            </p:nvSpPr>
            <p:spPr bwMode="auto">
              <a:xfrm>
                <a:off x="3889" y="1761"/>
                <a:ext cx="432" cy="352"/>
              </a:xfrm>
              <a:custGeom>
                <a:avLst/>
                <a:gdLst/>
                <a:ahLst/>
                <a:cxnLst/>
                <a:rect l="0" t="0" r="r" b="b"/>
                <a:pathLst>
                  <a:path w="21600" h="21600">
                    <a:moveTo>
                      <a:pt x="0" y="21506"/>
                    </a:moveTo>
                    <a:lnTo>
                      <a:pt x="10717" y="21600"/>
                    </a:lnTo>
                    <a:lnTo>
                      <a:pt x="10806" y="0"/>
                    </a:lnTo>
                    <a:lnTo>
                      <a:pt x="21600" y="345"/>
                    </a:lnTo>
                  </a:path>
                </a:pathLst>
              </a:custGeom>
              <a:noFill/>
              <a:ln w="25400">
                <a:solidFill>
                  <a:srgbClr val="008040"/>
                </a:solidFill>
                <a:prstDash val="solid"/>
                <a:miter lim="800000"/>
                <a:headEnd type="stealth" w="med" len="med"/>
                <a:tailEnd type="stealth" w="med" len="med"/>
              </a:ln>
            </p:spPr>
            <p:txBody>
              <a:bodyPr lIns="0" tIns="0" rIns="0" bIns="0">
                <a:prstTxWarp prst="textNoShape">
                  <a:avLst/>
                </a:prstTxWarp>
              </a:bodyPr>
              <a:lstStyle/>
              <a:p>
                <a:endParaRPr lang="en-US"/>
              </a:p>
            </p:txBody>
          </p:sp>
          <p:sp>
            <p:nvSpPr>
              <p:cNvPr id="41007" name="AutoShape 47"/>
              <p:cNvSpPr>
                <a:spLocks/>
              </p:cNvSpPr>
              <p:nvPr/>
            </p:nvSpPr>
            <p:spPr bwMode="auto">
              <a:xfrm>
                <a:off x="3895" y="2112"/>
                <a:ext cx="674" cy="336"/>
              </a:xfrm>
              <a:custGeom>
                <a:avLst/>
                <a:gdLst/>
                <a:ahLst/>
                <a:cxnLst/>
                <a:rect l="0" t="0" r="r" b="b"/>
                <a:pathLst>
                  <a:path w="21600" h="21600">
                    <a:moveTo>
                      <a:pt x="0" y="0"/>
                    </a:moveTo>
                    <a:lnTo>
                      <a:pt x="6791" y="0"/>
                    </a:lnTo>
                    <a:lnTo>
                      <a:pt x="6791" y="21600"/>
                    </a:lnTo>
                    <a:lnTo>
                      <a:pt x="21600" y="21600"/>
                    </a:lnTo>
                  </a:path>
                </a:pathLst>
              </a:custGeom>
              <a:noFill/>
              <a:ln w="25400">
                <a:solidFill>
                  <a:srgbClr val="008040"/>
                </a:solidFill>
                <a:prstDash val="solid"/>
                <a:miter lim="800000"/>
                <a:headEnd type="stealth" w="med" len="med"/>
                <a:tailEnd type="stealth" w="med" len="med"/>
              </a:ln>
            </p:spPr>
            <p:txBody>
              <a:bodyPr lIns="0" tIns="0" rIns="0" bIns="0">
                <a:prstTxWarp prst="textNoShape">
                  <a:avLst/>
                </a:prstTxWarp>
              </a:bodyPr>
              <a:lstStyle/>
              <a:p>
                <a:endParaRPr lang="en-US"/>
              </a:p>
            </p:txBody>
          </p:sp>
          <p:sp>
            <p:nvSpPr>
              <p:cNvPr id="41008" name="AutoShape 48"/>
              <p:cNvSpPr>
                <a:spLocks/>
              </p:cNvSpPr>
              <p:nvPr/>
            </p:nvSpPr>
            <p:spPr bwMode="auto">
              <a:xfrm>
                <a:off x="3900" y="2112"/>
                <a:ext cx="1199" cy="680"/>
              </a:xfrm>
              <a:custGeom>
                <a:avLst/>
                <a:gdLst/>
                <a:ahLst/>
                <a:cxnLst/>
                <a:rect l="0" t="0" r="r" b="b"/>
                <a:pathLst>
                  <a:path w="21600" h="21600">
                    <a:moveTo>
                      <a:pt x="0" y="0"/>
                    </a:moveTo>
                    <a:lnTo>
                      <a:pt x="3721" y="0"/>
                    </a:lnTo>
                    <a:lnTo>
                      <a:pt x="3721" y="21600"/>
                    </a:lnTo>
                    <a:lnTo>
                      <a:pt x="21600" y="21600"/>
                    </a:lnTo>
                  </a:path>
                </a:pathLst>
              </a:custGeom>
              <a:noFill/>
              <a:ln w="25400">
                <a:solidFill>
                  <a:srgbClr val="008040"/>
                </a:solidFill>
                <a:prstDash val="solid"/>
                <a:miter lim="800000"/>
                <a:headEnd type="stealth" w="med" len="med"/>
                <a:tailEnd type="stealth" w="med" len="med"/>
              </a:ln>
            </p:spPr>
            <p:txBody>
              <a:bodyPr lIns="0" tIns="0" rIns="0" bIns="0">
                <a:prstTxWarp prst="textNoShape">
                  <a:avLst/>
                </a:prstTxWarp>
              </a:bodyPr>
              <a:lstStyle/>
              <a:p>
                <a:endParaRPr lang="en-US"/>
              </a:p>
            </p:txBody>
          </p:sp>
          <p:sp>
            <p:nvSpPr>
              <p:cNvPr id="41009" name="Rectangle 49"/>
              <p:cNvSpPr>
                <a:spLocks/>
              </p:cNvSpPr>
              <p:nvPr/>
            </p:nvSpPr>
            <p:spPr bwMode="auto">
              <a:xfrm>
                <a:off x="1041" y="833"/>
                <a:ext cx="1323" cy="334"/>
              </a:xfrm>
              <a:prstGeom prst="rect">
                <a:avLst/>
              </a:prstGeom>
              <a:noFill/>
              <a:ln w="12700">
                <a:noFill/>
                <a:miter lim="800000"/>
                <a:headEnd type="none" w="med" len="med"/>
                <a:tailEnd type="none" w="med" len="med"/>
              </a:ln>
            </p:spPr>
            <p:txBody>
              <a:bodyPr wrap="none" lIns="38100" tIns="38100" rIns="38100" bIns="38100" anchor="ctr">
                <a:prstTxWarp prst="textNoShape">
                  <a:avLst/>
                </a:prstTxWarp>
                <a:spAutoFit/>
              </a:bodyPr>
              <a:lstStyle/>
              <a:p>
                <a:r>
                  <a:rPr lang="en-US" sz="1300" dirty="0">
                    <a:solidFill>
                      <a:srgbClr val="000000"/>
                    </a:solidFill>
                    <a:effectLst>
                      <a:outerShdw blurRad="38100" dist="38100" dir="2700000" algn="tl">
                        <a:srgbClr val="000000"/>
                      </a:outerShdw>
                    </a:effectLst>
                    <a:ea typeface="Gill Sans" pitchFamily="-106" charset="0"/>
                    <a:cs typeface="Gill Sans" pitchFamily="-106" charset="0"/>
                  </a:rPr>
                  <a:t>PROOF query:</a:t>
                </a:r>
              </a:p>
              <a:p>
                <a:r>
                  <a:rPr lang="en-US" sz="1300" dirty="0">
                    <a:solidFill>
                      <a:srgbClr val="000000"/>
                    </a:solidFill>
                    <a:effectLst>
                      <a:outerShdw blurRad="38100" dist="38100" dir="2700000" algn="tl">
                        <a:srgbClr val="000000"/>
                      </a:outerShdw>
                    </a:effectLst>
                    <a:ea typeface="Gill Sans" pitchFamily="-106" charset="0"/>
                    <a:cs typeface="Gill Sans" pitchFamily="-106" charset="0"/>
                  </a:rPr>
                  <a:t>data file list, </a:t>
                </a:r>
                <a:r>
                  <a:rPr lang="en-US" sz="1300" dirty="0" err="1">
                    <a:solidFill>
                      <a:srgbClr val="000000"/>
                    </a:solidFill>
                    <a:effectLst>
                      <a:outerShdw blurRad="38100" dist="38100" dir="2700000" algn="tl">
                        <a:srgbClr val="000000"/>
                      </a:outerShdw>
                    </a:effectLst>
                    <a:ea typeface="Gill Sans" pitchFamily="-106" charset="0"/>
                    <a:cs typeface="Gill Sans" pitchFamily="-106" charset="0"/>
                  </a:rPr>
                  <a:t>mySelector.C</a:t>
                </a:r>
                <a:endParaRPr lang="en-US" sz="1300" dirty="0">
                  <a:solidFill>
                    <a:srgbClr val="000000"/>
                  </a:solidFill>
                  <a:effectLst>
                    <a:outerShdw blurRad="38100" dist="38100" dir="2700000" algn="tl">
                      <a:srgbClr val="000000"/>
                    </a:outerShdw>
                  </a:effectLst>
                  <a:ea typeface="Gill Sans" pitchFamily="-106" charset="0"/>
                  <a:cs typeface="Gill Sans" pitchFamily="-106" charset="0"/>
                </a:endParaRPr>
              </a:p>
            </p:txBody>
          </p:sp>
          <p:sp>
            <p:nvSpPr>
              <p:cNvPr id="41010" name="AutoShape 50"/>
              <p:cNvSpPr>
                <a:spLocks/>
              </p:cNvSpPr>
              <p:nvPr/>
            </p:nvSpPr>
            <p:spPr bwMode="auto">
              <a:xfrm>
                <a:off x="583" y="1240"/>
                <a:ext cx="2531" cy="984"/>
              </a:xfrm>
              <a:custGeom>
                <a:avLst/>
                <a:gdLst/>
                <a:ahLst/>
                <a:cxnLst/>
                <a:rect l="0" t="0" r="r" b="b"/>
                <a:pathLst>
                  <a:path w="21600" h="21600">
                    <a:moveTo>
                      <a:pt x="0" y="0"/>
                    </a:moveTo>
                    <a:lnTo>
                      <a:pt x="12729" y="0"/>
                    </a:lnTo>
                    <a:lnTo>
                      <a:pt x="12751" y="21600"/>
                    </a:lnTo>
                    <a:lnTo>
                      <a:pt x="21600" y="21600"/>
                    </a:lnTo>
                  </a:path>
                </a:pathLst>
              </a:custGeom>
              <a:noFill/>
              <a:ln w="25400">
                <a:solidFill>
                  <a:srgbClr val="EC5738"/>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41011" name="Rectangle 51"/>
              <p:cNvSpPr>
                <a:spLocks/>
              </p:cNvSpPr>
              <p:nvPr/>
            </p:nvSpPr>
            <p:spPr bwMode="auto">
              <a:xfrm>
                <a:off x="1086" y="1937"/>
                <a:ext cx="1041" cy="334"/>
              </a:xfrm>
              <a:prstGeom prst="rect">
                <a:avLst/>
              </a:prstGeom>
              <a:noFill/>
              <a:ln w="12700">
                <a:noFill/>
                <a:miter lim="800000"/>
                <a:headEnd type="none" w="med" len="med"/>
                <a:tailEnd type="none" w="med" len="med"/>
              </a:ln>
            </p:spPr>
            <p:txBody>
              <a:bodyPr wrap="none" lIns="38100" tIns="38100" rIns="38100" bIns="38100" anchor="ctr">
                <a:prstTxWarp prst="textNoShape">
                  <a:avLst/>
                </a:prstTxWarp>
                <a:spAutoFit/>
              </a:bodyPr>
              <a:lstStyle/>
              <a:p>
                <a:r>
                  <a:rPr lang="en-US" sz="1300" dirty="0">
                    <a:solidFill>
                      <a:srgbClr val="000000"/>
                    </a:solidFill>
                    <a:effectLst>
                      <a:outerShdw blurRad="38100" dist="38100" dir="2700000" algn="tl">
                        <a:srgbClr val="000000"/>
                      </a:outerShdw>
                    </a:effectLst>
                    <a:ea typeface="Gill Sans" pitchFamily="-106" charset="0"/>
                    <a:cs typeface="Gill Sans" pitchFamily="-106" charset="0"/>
                  </a:rPr>
                  <a:t>Feedback,</a:t>
                </a:r>
              </a:p>
              <a:p>
                <a:r>
                  <a:rPr lang="en-US" sz="1300" dirty="0">
                    <a:solidFill>
                      <a:srgbClr val="000000"/>
                    </a:solidFill>
                    <a:effectLst>
                      <a:outerShdw blurRad="38100" dist="38100" dir="2700000" algn="tl">
                        <a:srgbClr val="000000"/>
                      </a:outerShdw>
                    </a:effectLst>
                    <a:ea typeface="Gill Sans" pitchFamily="-106" charset="0"/>
                    <a:cs typeface="Gill Sans" pitchFamily="-106" charset="0"/>
                  </a:rPr>
                  <a:t>merged final output</a:t>
                </a:r>
              </a:p>
            </p:txBody>
          </p:sp>
          <p:sp>
            <p:nvSpPr>
              <p:cNvPr id="41012" name="Rectangle 52"/>
              <p:cNvSpPr>
                <a:spLocks/>
              </p:cNvSpPr>
              <p:nvPr/>
            </p:nvSpPr>
            <p:spPr bwMode="auto">
              <a:xfrm>
                <a:off x="2967" y="39"/>
                <a:ext cx="933" cy="226"/>
              </a:xfrm>
              <a:prstGeom prst="rect">
                <a:avLst/>
              </a:prstGeom>
              <a:noFill/>
              <a:ln w="12700">
                <a:noFill/>
                <a:miter lim="800000"/>
                <a:headEnd type="none" w="med" len="med"/>
                <a:tailEnd type="none" w="med" len="med"/>
              </a:ln>
            </p:spPr>
            <p:txBody>
              <a:bodyPr wrap="none" lIns="38100" tIns="38100" rIns="38100" bIns="38100" anchor="ctr">
                <a:prstTxWarp prst="textNoShape">
                  <a:avLst/>
                </a:prstTxWarp>
                <a:spAutoFit/>
              </a:bodyPr>
              <a:lstStyle/>
              <a:p>
                <a:r>
                  <a:rPr lang="en-US" sz="1600" dirty="0">
                    <a:solidFill>
                      <a:srgbClr val="000000"/>
                    </a:solidFill>
                    <a:effectLst>
                      <a:outerShdw blurRad="38100" dist="38100" dir="2700000" algn="tl">
                        <a:srgbClr val="000000"/>
                      </a:outerShdw>
                    </a:effectLst>
                    <a:ea typeface="Gill Sans" pitchFamily="-106" charset="0"/>
                    <a:cs typeface="Gill Sans" pitchFamily="-106" charset="0"/>
                  </a:rPr>
                  <a:t>PROOF cluster</a:t>
                </a:r>
              </a:p>
            </p:txBody>
          </p:sp>
        </p:grpSp>
        <p:sp>
          <p:nvSpPr>
            <p:cNvPr id="41013" name="Rectangle 53"/>
            <p:cNvSpPr>
              <a:spLocks/>
            </p:cNvSpPr>
            <p:nvPr/>
          </p:nvSpPr>
          <p:spPr bwMode="auto">
            <a:xfrm>
              <a:off x="0" y="2320"/>
              <a:ext cx="3168" cy="976"/>
            </a:xfrm>
            <a:prstGeom prst="rect">
              <a:avLst/>
            </a:prstGeom>
            <a:noFill/>
            <a:ln w="12700">
              <a:noFill/>
              <a:miter lim="800000"/>
              <a:headEnd type="none" w="med" len="med"/>
              <a:tailEnd type="none" w="med" len="med"/>
            </a:ln>
          </p:spPr>
          <p:txBody>
            <a:bodyPr lIns="38100" tIns="38100" rIns="38100" bIns="38100" anchor="ctr">
              <a:prstTxWarp prst="textNoShape">
                <a:avLst/>
              </a:prstTxWarp>
            </a:bodyPr>
            <a:lstStyle/>
            <a:p>
              <a:pPr algn="l">
                <a:buClr>
                  <a:srgbClr val="FFFFFF"/>
                </a:buClr>
                <a:buSzPct val="125000"/>
                <a:buFont typeface="Gill Sans" pitchFamily="-106" charset="0"/>
                <a:buChar char="•"/>
              </a:pPr>
              <a:r>
                <a:rPr lang="en-US" dirty="0">
                  <a:ea typeface="Gill Sans" pitchFamily="-106" charset="0"/>
                  <a:cs typeface="Gill Sans" pitchFamily="-106" charset="0"/>
                </a:rPr>
                <a:t>  Cluster perceived as extension of local PC</a:t>
              </a:r>
            </a:p>
            <a:p>
              <a:pPr algn="l">
                <a:buClr>
                  <a:srgbClr val="FFFFFF"/>
                </a:buClr>
                <a:buSzPct val="125000"/>
                <a:buFont typeface="Gill Sans" pitchFamily="-106" charset="0"/>
                <a:buChar char="•"/>
              </a:pPr>
              <a:r>
                <a:rPr lang="en-US" dirty="0">
                  <a:ea typeface="Gill Sans" pitchFamily="-106" charset="0"/>
                  <a:cs typeface="Gill Sans" pitchFamily="-106" charset="0"/>
                </a:rPr>
                <a:t>  </a:t>
              </a:r>
              <a:r>
                <a:rPr lang="en-US" i="1" dirty="0">
                  <a:solidFill>
                    <a:srgbClr val="FFFF00"/>
                  </a:solidFill>
                  <a:ea typeface="Gill Sans" pitchFamily="-106" charset="0"/>
                  <a:cs typeface="Gill Sans" pitchFamily="-106" charset="0"/>
                </a:rPr>
                <a:t>Same macro and syntax</a:t>
              </a:r>
              <a:r>
                <a:rPr lang="en-US" dirty="0">
                  <a:ea typeface="Gill Sans" pitchFamily="-106" charset="0"/>
                  <a:cs typeface="Gill Sans" pitchFamily="-106" charset="0"/>
                </a:rPr>
                <a:t> as in local session</a:t>
              </a:r>
            </a:p>
            <a:p>
              <a:pPr algn="l">
                <a:buClr>
                  <a:srgbClr val="FFFFFF"/>
                </a:buClr>
                <a:buSzPct val="125000"/>
                <a:buFont typeface="Gill Sans" pitchFamily="-106" charset="0"/>
                <a:buChar char="•"/>
              </a:pPr>
              <a:r>
                <a:rPr lang="en-US" dirty="0">
                  <a:ea typeface="Gill Sans" pitchFamily="-106" charset="0"/>
                  <a:cs typeface="Gill Sans" pitchFamily="-106" charset="0"/>
                </a:rPr>
                <a:t>  More </a:t>
              </a:r>
              <a:r>
                <a:rPr lang="en-US" i="1" dirty="0">
                  <a:ea typeface="Gill Sans" pitchFamily="-106" charset="0"/>
                  <a:cs typeface="Gill Sans" pitchFamily="-106" charset="0"/>
                </a:rPr>
                <a:t>dynamic</a:t>
              </a:r>
              <a:r>
                <a:rPr lang="en-US" dirty="0">
                  <a:ea typeface="Gill Sans" pitchFamily="-106" charset="0"/>
                  <a:cs typeface="Gill Sans" pitchFamily="-106" charset="0"/>
                </a:rPr>
                <a:t> use of resources</a:t>
              </a:r>
            </a:p>
            <a:p>
              <a:pPr algn="l">
                <a:buClr>
                  <a:srgbClr val="FFFFFF"/>
                </a:buClr>
                <a:buSzPct val="125000"/>
                <a:buFont typeface="Gill Sans" pitchFamily="-106" charset="0"/>
                <a:buChar char="•"/>
              </a:pPr>
              <a:r>
                <a:rPr lang="en-US" dirty="0">
                  <a:ea typeface="Gill Sans" pitchFamily="-106" charset="0"/>
                  <a:cs typeface="Gill Sans" pitchFamily="-106" charset="0"/>
                </a:rPr>
                <a:t>  Real-time feedback</a:t>
              </a:r>
            </a:p>
            <a:p>
              <a:pPr algn="l">
                <a:buClr>
                  <a:srgbClr val="FFFFFF"/>
                </a:buClr>
                <a:buSzPct val="125000"/>
                <a:buFont typeface="Gill Sans" pitchFamily="-106" charset="0"/>
                <a:buChar char="•"/>
              </a:pPr>
              <a:r>
                <a:rPr lang="en-US" dirty="0">
                  <a:ea typeface="Gill Sans" pitchFamily="-106" charset="0"/>
                  <a:cs typeface="Gill Sans" pitchFamily="-106" charset="0"/>
                </a:rPr>
                <a:t>  Automatic </a:t>
              </a:r>
              <a:r>
                <a:rPr lang="en-US" i="1" dirty="0">
                  <a:ea typeface="Gill Sans" pitchFamily="-106" charset="0"/>
                  <a:cs typeface="Gill Sans" pitchFamily="-106" charset="0"/>
                </a:rPr>
                <a:t>splitting</a:t>
              </a:r>
              <a:r>
                <a:rPr lang="en-US" dirty="0">
                  <a:ea typeface="Gill Sans" pitchFamily="-106" charset="0"/>
                  <a:cs typeface="Gill Sans" pitchFamily="-106" charset="0"/>
                </a:rPr>
                <a:t> and </a:t>
              </a:r>
              <a:r>
                <a:rPr lang="en-US" i="1" dirty="0">
                  <a:ea typeface="Gill Sans" pitchFamily="-106" charset="0"/>
                  <a:cs typeface="Gill Sans" pitchFamily="-106" charset="0"/>
                </a:rPr>
                <a:t>merging</a:t>
              </a:r>
            </a:p>
          </p:txBody>
        </p:sp>
      </p:grpSp>
      <p:sp>
        <p:nvSpPr>
          <p:cNvPr id="55" name="Date Placeholder 54"/>
          <p:cNvSpPr>
            <a:spLocks noGrp="1"/>
          </p:cNvSpPr>
          <p:nvPr>
            <p:ph type="dt" sz="half" idx="10"/>
          </p:nvPr>
        </p:nvSpPr>
        <p:spPr/>
        <p:txBody>
          <a:bodyPr/>
          <a:lstStyle/>
          <a:p>
            <a:r>
              <a:rPr lang="en-US" smtClean="0"/>
              <a:t>4 May</a:t>
            </a:r>
            <a:endParaRPr lang="en-US"/>
          </a:p>
        </p:txBody>
      </p:sp>
      <p:sp>
        <p:nvSpPr>
          <p:cNvPr id="56" name="Slide Number Placeholder 55"/>
          <p:cNvSpPr>
            <a:spLocks noGrp="1"/>
          </p:cNvSpPr>
          <p:nvPr>
            <p:ph type="sldNum" sz="quarter" idx="12"/>
          </p:nvPr>
        </p:nvSpPr>
        <p:spPr/>
        <p:txBody>
          <a:bodyPr/>
          <a:lstStyle/>
          <a:p>
            <a:fld id="{C52758FE-4A5D-6447-9AC2-D9EC95CA39D2}" type="slidenum">
              <a:rPr lang="en-US" smtClean="0"/>
              <a:pPr/>
              <a:t>66</a:t>
            </a:fld>
            <a:endParaRPr lang="en-US"/>
          </a:p>
        </p:txBody>
      </p:sp>
      <p:sp>
        <p:nvSpPr>
          <p:cNvPr id="57" name="Footer Placeholder 56"/>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ROOT system is the result of 15 years of cooperation between the development team and thousands of heterogeneous users.</a:t>
            </a:r>
          </a:p>
          <a:p>
            <a:r>
              <a:rPr lang="en-US" dirty="0" smtClean="0"/>
              <a:t>ROOT is not only a file format, but mainly a general object I/O storage and management designed for rapid data analysis of very large shared data sets.</a:t>
            </a:r>
          </a:p>
          <a:p>
            <a:r>
              <a:rPr lang="en-US" dirty="0" smtClean="0"/>
              <a:t>It allows concurrent access and supports parallelism in a set of analysis clusters (LAN and WAN).</a:t>
            </a:r>
            <a:endParaRPr lang="en-US" dirty="0"/>
          </a:p>
        </p:txBody>
      </p:sp>
      <p:sp>
        <p:nvSpPr>
          <p:cNvPr id="4" name="Date Placeholder 3"/>
          <p:cNvSpPr>
            <a:spLocks noGrp="1"/>
          </p:cNvSpPr>
          <p:nvPr>
            <p:ph type="dt" sz="half" idx="10"/>
          </p:nvPr>
        </p:nvSpPr>
        <p:spPr/>
        <p:txBody>
          <a:bodyPr/>
          <a:lstStyle/>
          <a:p>
            <a:r>
              <a:rPr lang="en-US" smtClean="0"/>
              <a:t>4 May</a:t>
            </a:r>
            <a:endParaRPr lang="en-US"/>
          </a:p>
        </p:txBody>
      </p:sp>
      <p:sp>
        <p:nvSpPr>
          <p:cNvPr id="5" name="Slide Number Placeholder 4"/>
          <p:cNvSpPr>
            <a:spLocks noGrp="1"/>
          </p:cNvSpPr>
          <p:nvPr>
            <p:ph type="sldNum" sz="quarter" idx="12"/>
          </p:nvPr>
        </p:nvSpPr>
        <p:spPr/>
        <p:txBody>
          <a:bodyPr/>
          <a:lstStyle/>
          <a:p>
            <a:fld id="{C52758FE-4A5D-6447-9AC2-D9EC95CA39D2}" type="slidenum">
              <a:rPr lang="en-US" smtClean="0"/>
              <a:pPr/>
              <a:t>67</a:t>
            </a:fld>
            <a:endParaRPr lang="en-US"/>
          </a:p>
        </p:txBody>
      </p:sp>
      <p:sp>
        <p:nvSpPr>
          <p:cNvPr id="6" name="Footer Placeholder 5"/>
          <p:cNvSpPr>
            <a:spLocks noGrp="1"/>
          </p:cNvSpPr>
          <p:nvPr>
            <p:ph type="ftr" sz="quarter" idx="11"/>
          </p:nvPr>
        </p:nvSpPr>
        <p:spPr/>
        <p:txBody>
          <a:bodyPr/>
          <a:lstStyle/>
          <a:p>
            <a:r>
              <a:rPr lang="en-US" smtClean="0"/>
              <a:t>Rene Brun: Introduction to ROOT at ITER</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Rene Brun: Introduction to ROOT at ITER</a:t>
            </a:r>
            <a:endParaRPr lang="en-US"/>
          </a:p>
        </p:txBody>
      </p:sp>
      <p:sp>
        <p:nvSpPr>
          <p:cNvPr id="5" name="Slide Number Placeholder 5"/>
          <p:cNvSpPr>
            <a:spLocks noGrp="1"/>
          </p:cNvSpPr>
          <p:nvPr>
            <p:ph type="sldNum" sz="quarter" idx="12"/>
          </p:nvPr>
        </p:nvSpPr>
        <p:spPr/>
        <p:txBody>
          <a:bodyPr/>
          <a:lstStyle/>
          <a:p>
            <a:fld id="{B93916EE-9023-4249-8FD8-03ED340F311C}" type="slidenum">
              <a:rPr lang="en-US"/>
              <a:pPr/>
              <a:t>7</a:t>
            </a:fld>
            <a:endParaRPr lang="en-US"/>
          </a:p>
        </p:txBody>
      </p:sp>
      <p:sp>
        <p:nvSpPr>
          <p:cNvPr id="425986" name="Rectangle 2"/>
          <p:cNvSpPr>
            <a:spLocks noGrp="1" noChangeArrowheads="1"/>
          </p:cNvSpPr>
          <p:nvPr>
            <p:ph type="title"/>
          </p:nvPr>
        </p:nvSpPr>
        <p:spPr/>
        <p:txBody>
          <a:bodyPr/>
          <a:lstStyle/>
          <a:p>
            <a:r>
              <a:rPr lang="en-US"/>
              <a:t>ROOT in a nutshell</a:t>
            </a:r>
          </a:p>
        </p:txBody>
      </p:sp>
      <p:sp>
        <p:nvSpPr>
          <p:cNvPr id="425987" name="Rectangle 3"/>
          <p:cNvSpPr>
            <a:spLocks noGrp="1" noChangeArrowheads="1"/>
          </p:cNvSpPr>
          <p:nvPr>
            <p:ph type="body" idx="1"/>
          </p:nvPr>
        </p:nvSpPr>
        <p:spPr/>
        <p:txBody>
          <a:bodyPr>
            <a:normAutofit fontScale="77500" lnSpcReduction="20000"/>
          </a:bodyPr>
          <a:lstStyle/>
          <a:p>
            <a:pPr>
              <a:lnSpc>
                <a:spcPct val="90000"/>
              </a:lnSpc>
            </a:pPr>
            <a:r>
              <a:rPr lang="en-US" sz="2400" dirty="0"/>
              <a:t>An efficient data storage and access system designed to support structured data sets in very large distributed data bases (</a:t>
            </a:r>
            <a:r>
              <a:rPr lang="en-US" sz="2400" dirty="0" err="1"/>
              <a:t>Petabytes</a:t>
            </a:r>
            <a:r>
              <a:rPr lang="en-US" sz="2400" dirty="0"/>
              <a:t>).</a:t>
            </a:r>
          </a:p>
          <a:p>
            <a:pPr>
              <a:lnSpc>
                <a:spcPct val="90000"/>
              </a:lnSpc>
            </a:pPr>
            <a:r>
              <a:rPr lang="en-US" sz="2400" dirty="0"/>
              <a:t>A query system to extract information from these distributed data sets.</a:t>
            </a:r>
          </a:p>
          <a:p>
            <a:pPr>
              <a:lnSpc>
                <a:spcPct val="90000"/>
              </a:lnSpc>
            </a:pPr>
            <a:r>
              <a:rPr lang="en-US" sz="2400" dirty="0"/>
              <a:t>The query system is able to use transparently parallel systems on the GRID (PROOF).</a:t>
            </a:r>
          </a:p>
          <a:p>
            <a:pPr>
              <a:lnSpc>
                <a:spcPct val="90000"/>
              </a:lnSpc>
            </a:pPr>
            <a:r>
              <a:rPr lang="en-US" sz="2400" dirty="0"/>
              <a:t>A scientific </a:t>
            </a:r>
            <a:r>
              <a:rPr lang="en-US" sz="2400" dirty="0" err="1"/>
              <a:t>visualisation</a:t>
            </a:r>
            <a:r>
              <a:rPr lang="en-US" sz="2400" dirty="0"/>
              <a:t> system with 2-D and 3-D graphics.</a:t>
            </a:r>
          </a:p>
          <a:p>
            <a:pPr>
              <a:lnSpc>
                <a:spcPct val="90000"/>
              </a:lnSpc>
            </a:pPr>
            <a:r>
              <a:rPr lang="en-US" sz="2400" dirty="0"/>
              <a:t>An advanced Graphical User Interface</a:t>
            </a:r>
          </a:p>
          <a:p>
            <a:pPr>
              <a:lnSpc>
                <a:spcPct val="90000"/>
              </a:lnSpc>
            </a:pPr>
            <a:r>
              <a:rPr lang="en-US" sz="2400" dirty="0"/>
              <a:t>A C++ interpreter allowing calls to user defined classes.</a:t>
            </a:r>
          </a:p>
          <a:p>
            <a:pPr>
              <a:lnSpc>
                <a:spcPct val="90000"/>
              </a:lnSpc>
            </a:pPr>
            <a:r>
              <a:rPr lang="en-US" sz="2400" dirty="0">
                <a:solidFill>
                  <a:schemeClr val="hlink"/>
                </a:solidFill>
              </a:rPr>
              <a:t>An Open Source Project</a:t>
            </a:r>
          </a:p>
        </p:txBody>
      </p:sp>
      <p:sp>
        <p:nvSpPr>
          <p:cNvPr id="6" name="Date Placeholder 5"/>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Rene Brun: Introduction to ROOT at ITER</a:t>
            </a:r>
            <a:endParaRPr lang="en-US"/>
          </a:p>
        </p:txBody>
      </p:sp>
      <p:sp>
        <p:nvSpPr>
          <p:cNvPr id="5" name="Slide Number Placeholder 5"/>
          <p:cNvSpPr>
            <a:spLocks noGrp="1"/>
          </p:cNvSpPr>
          <p:nvPr>
            <p:ph type="sldNum" sz="quarter" idx="12"/>
          </p:nvPr>
        </p:nvSpPr>
        <p:spPr/>
        <p:txBody>
          <a:bodyPr/>
          <a:lstStyle/>
          <a:p>
            <a:fld id="{FC37E400-161A-C94F-9F6B-916C4EF3BFFC}" type="slidenum">
              <a:rPr lang="en-US"/>
              <a:pPr/>
              <a:t>8</a:t>
            </a:fld>
            <a:endParaRPr lang="en-US"/>
          </a:p>
        </p:txBody>
      </p:sp>
      <p:sp>
        <p:nvSpPr>
          <p:cNvPr id="424962" name="Rectangle 2"/>
          <p:cNvSpPr>
            <a:spLocks noGrp="1" noChangeArrowheads="1"/>
          </p:cNvSpPr>
          <p:nvPr>
            <p:ph type="title"/>
          </p:nvPr>
        </p:nvSpPr>
        <p:spPr/>
        <p:txBody>
          <a:bodyPr/>
          <a:lstStyle/>
          <a:p>
            <a:r>
              <a:rPr lang="en-US" sz="3600"/>
              <a:t>ROOT: An Open Source Project</a:t>
            </a:r>
          </a:p>
        </p:txBody>
      </p:sp>
      <p:sp>
        <p:nvSpPr>
          <p:cNvPr id="424963" name="Rectangle 3"/>
          <p:cNvSpPr>
            <a:spLocks noGrp="1" noChangeArrowheads="1"/>
          </p:cNvSpPr>
          <p:nvPr>
            <p:ph type="body" idx="1"/>
          </p:nvPr>
        </p:nvSpPr>
        <p:spPr/>
        <p:txBody>
          <a:bodyPr>
            <a:normAutofit fontScale="92500" lnSpcReduction="10000"/>
          </a:bodyPr>
          <a:lstStyle/>
          <a:p>
            <a:pPr>
              <a:lnSpc>
                <a:spcPct val="90000"/>
              </a:lnSpc>
            </a:pPr>
            <a:r>
              <a:rPr lang="en-US" sz="2400" dirty="0"/>
              <a:t>The project is developed as a collaboration between :</a:t>
            </a:r>
          </a:p>
          <a:p>
            <a:pPr>
              <a:lnSpc>
                <a:spcPct val="90000"/>
              </a:lnSpc>
            </a:pPr>
            <a:r>
              <a:rPr lang="en-US" sz="2400" dirty="0"/>
              <a:t>Full time developers:</a:t>
            </a:r>
            <a:endParaRPr lang="en-US" sz="2400" dirty="0" smtClean="0"/>
          </a:p>
          <a:p>
            <a:pPr lvl="1">
              <a:lnSpc>
                <a:spcPct val="90000"/>
              </a:lnSpc>
            </a:pPr>
            <a:r>
              <a:rPr lang="en-US" sz="1800" dirty="0"/>
              <a:t>8</a:t>
            </a:r>
            <a:r>
              <a:rPr lang="en-US" sz="1800" dirty="0" smtClean="0"/>
              <a:t> </a:t>
            </a:r>
            <a:r>
              <a:rPr lang="en-US" sz="1800" dirty="0"/>
              <a:t>people full time at CERN</a:t>
            </a:r>
            <a:endParaRPr lang="en-US" sz="1800" dirty="0" smtClean="0"/>
          </a:p>
          <a:p>
            <a:pPr lvl="1">
              <a:lnSpc>
                <a:spcPct val="90000"/>
              </a:lnSpc>
            </a:pPr>
            <a:r>
              <a:rPr lang="en-US" sz="1800" dirty="0" smtClean="0"/>
              <a:t>2 developers </a:t>
            </a:r>
            <a:r>
              <a:rPr lang="en-US" sz="1800" dirty="0"/>
              <a:t>at </a:t>
            </a:r>
            <a:r>
              <a:rPr lang="en-US" sz="1800" dirty="0" err="1" smtClean="0"/>
              <a:t>FermiLab</a:t>
            </a:r>
            <a:r>
              <a:rPr lang="en-US" sz="1800" dirty="0" smtClean="0"/>
              <a:t> (Chicago)</a:t>
            </a:r>
          </a:p>
          <a:p>
            <a:pPr>
              <a:lnSpc>
                <a:spcPct val="90000"/>
              </a:lnSpc>
            </a:pPr>
            <a:r>
              <a:rPr lang="en-US" sz="2400" dirty="0" smtClean="0"/>
              <a:t>Many </a:t>
            </a:r>
            <a:r>
              <a:rPr lang="en-US" sz="2400" dirty="0"/>
              <a:t>contributors spending a substantial fraction of their time in specific areas (&gt; 50).</a:t>
            </a:r>
          </a:p>
          <a:p>
            <a:pPr>
              <a:lnSpc>
                <a:spcPct val="90000"/>
              </a:lnSpc>
            </a:pPr>
            <a:r>
              <a:rPr lang="en-US" sz="2400" dirty="0"/>
              <a:t>Key developers in large experiments using ROOT as a framework.</a:t>
            </a:r>
          </a:p>
          <a:p>
            <a:pPr>
              <a:lnSpc>
                <a:spcPct val="90000"/>
              </a:lnSpc>
            </a:pPr>
            <a:r>
              <a:rPr lang="en-US" sz="2400" dirty="0"/>
              <a:t>Several thousand users given feedback and a very long list of small contributions.</a:t>
            </a:r>
          </a:p>
        </p:txBody>
      </p:sp>
      <p:sp>
        <p:nvSpPr>
          <p:cNvPr id="6" name="Date Placeholder 5"/>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Footer Placeholder 3"/>
          <p:cNvSpPr>
            <a:spLocks noGrp="1"/>
          </p:cNvSpPr>
          <p:nvPr>
            <p:ph type="ftr" sz="quarter" idx="11"/>
          </p:nvPr>
        </p:nvSpPr>
        <p:spPr/>
        <p:txBody>
          <a:bodyPr/>
          <a:lstStyle/>
          <a:p>
            <a:r>
              <a:rPr lang="en-US" smtClean="0"/>
              <a:t>Rene Brun: Introduction to ROOT at ITER</a:t>
            </a:r>
            <a:endParaRPr lang="en-US"/>
          </a:p>
        </p:txBody>
      </p:sp>
      <p:sp>
        <p:nvSpPr>
          <p:cNvPr id="12" name="Slide Number Placeholder 4"/>
          <p:cNvSpPr>
            <a:spLocks noGrp="1"/>
          </p:cNvSpPr>
          <p:nvPr>
            <p:ph type="sldNum" sz="quarter" idx="12"/>
          </p:nvPr>
        </p:nvSpPr>
        <p:spPr/>
        <p:txBody>
          <a:bodyPr/>
          <a:lstStyle/>
          <a:p>
            <a:fld id="{00117D84-B62B-5240-8646-5B6DAA353EB0}" type="slidenum">
              <a:rPr lang="en-US"/>
              <a:pPr/>
              <a:t>9</a:t>
            </a:fld>
            <a:endParaRPr lang="en-US"/>
          </a:p>
        </p:txBody>
      </p:sp>
      <p:sp>
        <p:nvSpPr>
          <p:cNvPr id="464900" name="Rectangle 4"/>
          <p:cNvSpPr>
            <a:spLocks noGrp="1" noChangeArrowheads="1"/>
          </p:cNvSpPr>
          <p:nvPr>
            <p:ph type="title"/>
          </p:nvPr>
        </p:nvSpPr>
        <p:spPr>
          <a:xfrm>
            <a:off x="779462" y="107577"/>
            <a:ext cx="7581901" cy="1340223"/>
          </a:xfrm>
        </p:spPr>
        <p:txBody>
          <a:bodyPr/>
          <a:lstStyle/>
          <a:p>
            <a:r>
              <a:rPr lang="en-US" dirty="0"/>
              <a:t>ROOT Application Domains</a:t>
            </a:r>
          </a:p>
        </p:txBody>
      </p:sp>
      <p:pic>
        <p:nvPicPr>
          <p:cNvPr id="464901" name="Picture 5"/>
          <p:cNvPicPr>
            <a:picLocks noChangeAspect="1" noChangeArrowheads="1"/>
          </p:cNvPicPr>
          <p:nvPr/>
        </p:nvPicPr>
        <p:blipFill>
          <a:blip r:embed="rId2"/>
          <a:srcRect/>
          <a:stretch>
            <a:fillRect/>
          </a:stretch>
        </p:blipFill>
        <p:spPr bwMode="auto">
          <a:xfrm>
            <a:off x="1447800" y="2667000"/>
            <a:ext cx="6973888" cy="2066925"/>
          </a:xfrm>
          <a:prstGeom prst="rect">
            <a:avLst/>
          </a:prstGeom>
          <a:noFill/>
        </p:spPr>
      </p:pic>
      <p:sp>
        <p:nvSpPr>
          <p:cNvPr id="464902" name="Text Box 6"/>
          <p:cNvSpPr txBox="1">
            <a:spLocks noChangeArrowheads="1"/>
          </p:cNvSpPr>
          <p:nvPr/>
        </p:nvSpPr>
        <p:spPr bwMode="auto">
          <a:xfrm>
            <a:off x="4038600" y="5638800"/>
            <a:ext cx="4046601" cy="461665"/>
          </a:xfrm>
          <a:prstGeom prst="rect">
            <a:avLst/>
          </a:prstGeom>
          <a:solidFill>
            <a:srgbClr val="FCF19A"/>
          </a:solidFill>
          <a:ln w="12700">
            <a:noFill/>
            <a:miter lim="800000"/>
            <a:headEnd/>
            <a:tailEnd/>
          </a:ln>
          <a:effectLst/>
        </p:spPr>
        <p:txBody>
          <a:bodyPr wrap="none">
            <a:prstTxWarp prst="textNoShape">
              <a:avLst/>
            </a:prstTxWarp>
            <a:spAutoFit/>
          </a:bodyPr>
          <a:lstStyle/>
          <a:p>
            <a:r>
              <a:rPr lang="en-US" sz="2400" b="1" dirty="0">
                <a:solidFill>
                  <a:srgbClr val="C61B1B"/>
                </a:solidFill>
              </a:rPr>
              <a:t>Data Storage: Local, Network</a:t>
            </a:r>
          </a:p>
        </p:txBody>
      </p:sp>
      <p:sp>
        <p:nvSpPr>
          <p:cNvPr id="464903" name="Text Box 7"/>
          <p:cNvSpPr txBox="1">
            <a:spLocks noChangeArrowheads="1"/>
          </p:cNvSpPr>
          <p:nvPr/>
        </p:nvSpPr>
        <p:spPr bwMode="auto">
          <a:xfrm>
            <a:off x="2819400" y="1676400"/>
            <a:ext cx="3956432" cy="461665"/>
          </a:xfrm>
          <a:prstGeom prst="rect">
            <a:avLst/>
          </a:prstGeom>
          <a:solidFill>
            <a:srgbClr val="FCF19A"/>
          </a:solidFill>
          <a:ln w="12700">
            <a:noFill/>
            <a:miter lim="800000"/>
            <a:headEnd/>
            <a:tailEnd/>
          </a:ln>
          <a:effectLst/>
        </p:spPr>
        <p:txBody>
          <a:bodyPr wrap="none">
            <a:prstTxWarp prst="textNoShape">
              <a:avLst/>
            </a:prstTxWarp>
            <a:spAutoFit/>
          </a:bodyPr>
          <a:lstStyle/>
          <a:p>
            <a:r>
              <a:rPr lang="en-US" sz="2400" b="1" dirty="0">
                <a:solidFill>
                  <a:schemeClr val="accent4"/>
                </a:solidFill>
              </a:rPr>
              <a:t>Data Analysis &amp; Visualization</a:t>
            </a:r>
          </a:p>
        </p:txBody>
      </p:sp>
      <p:sp>
        <p:nvSpPr>
          <p:cNvPr id="464904" name="AutoShape 8"/>
          <p:cNvSpPr>
            <a:spLocks/>
          </p:cNvSpPr>
          <p:nvPr/>
        </p:nvSpPr>
        <p:spPr bwMode="auto">
          <a:xfrm rot="5400000">
            <a:off x="6107112" y="1284288"/>
            <a:ext cx="511175" cy="2514600"/>
          </a:xfrm>
          <a:prstGeom prst="leftBrace">
            <a:avLst>
              <a:gd name="adj1" fmla="val 116741"/>
              <a:gd name="adj2" fmla="val 47463"/>
            </a:avLst>
          </a:prstGeom>
          <a:noFill/>
          <a:ln w="38100">
            <a:solidFill>
              <a:schemeClr val="hlink"/>
            </a:solidFill>
            <a:round/>
            <a:headEnd/>
            <a:tailEnd/>
          </a:ln>
          <a:effectLst/>
        </p:spPr>
        <p:txBody>
          <a:bodyPr anchor="ctr">
            <a:prstTxWarp prst="textNoShape">
              <a:avLst/>
            </a:prstTxWarp>
            <a:spAutoFit/>
          </a:bodyPr>
          <a:lstStyle/>
          <a:p>
            <a:endParaRPr lang="en-US"/>
          </a:p>
        </p:txBody>
      </p:sp>
      <p:sp>
        <p:nvSpPr>
          <p:cNvPr id="464905" name="AutoShape 9"/>
          <p:cNvSpPr>
            <a:spLocks/>
          </p:cNvSpPr>
          <p:nvPr/>
        </p:nvSpPr>
        <p:spPr bwMode="auto">
          <a:xfrm rot="16200000">
            <a:off x="5992812" y="2998788"/>
            <a:ext cx="511175" cy="3962400"/>
          </a:xfrm>
          <a:prstGeom prst="leftBrace">
            <a:avLst>
              <a:gd name="adj1" fmla="val 183956"/>
              <a:gd name="adj2" fmla="val 47463"/>
            </a:avLst>
          </a:prstGeom>
          <a:noFill/>
          <a:ln w="38100">
            <a:solidFill>
              <a:schemeClr val="hlink"/>
            </a:solidFill>
            <a:round/>
            <a:headEnd/>
            <a:tailEnd/>
          </a:ln>
          <a:effectLst/>
        </p:spPr>
        <p:txBody>
          <a:bodyPr anchor="ctr">
            <a:prstTxWarp prst="textNoShape">
              <a:avLst/>
            </a:prstTxWarp>
            <a:spAutoFit/>
          </a:bodyPr>
          <a:lstStyle/>
          <a:p>
            <a:endParaRPr lang="en-US"/>
          </a:p>
        </p:txBody>
      </p:sp>
      <p:pic>
        <p:nvPicPr>
          <p:cNvPr id="464907" name="Picture 11"/>
          <p:cNvPicPr>
            <a:picLocks noChangeAspect="1" noChangeArrowheads="1"/>
          </p:cNvPicPr>
          <p:nvPr/>
        </p:nvPicPr>
        <p:blipFill>
          <a:blip r:embed="rId3"/>
          <a:srcRect/>
          <a:stretch>
            <a:fillRect/>
          </a:stretch>
        </p:blipFill>
        <p:spPr bwMode="auto">
          <a:xfrm>
            <a:off x="1066800" y="1447800"/>
            <a:ext cx="1647825" cy="1338263"/>
          </a:xfrm>
          <a:prstGeom prst="rect">
            <a:avLst/>
          </a:prstGeom>
          <a:noFill/>
        </p:spPr>
      </p:pic>
      <p:pic>
        <p:nvPicPr>
          <p:cNvPr id="464908" name="Picture 12"/>
          <p:cNvPicPr>
            <a:picLocks noChangeAspect="1" noChangeArrowheads="1"/>
          </p:cNvPicPr>
          <p:nvPr/>
        </p:nvPicPr>
        <p:blipFill>
          <a:blip r:embed="rId4"/>
          <a:srcRect/>
          <a:stretch>
            <a:fillRect/>
          </a:stretch>
        </p:blipFill>
        <p:spPr bwMode="auto">
          <a:xfrm>
            <a:off x="304800" y="3657600"/>
            <a:ext cx="2819400" cy="1670050"/>
          </a:xfrm>
          <a:prstGeom prst="rect">
            <a:avLst/>
          </a:prstGeom>
          <a:noFill/>
        </p:spPr>
      </p:pic>
      <p:sp>
        <p:nvSpPr>
          <p:cNvPr id="464906" name="Text Box 10"/>
          <p:cNvSpPr txBox="1">
            <a:spLocks noChangeArrowheads="1"/>
          </p:cNvSpPr>
          <p:nvPr/>
        </p:nvSpPr>
        <p:spPr bwMode="auto">
          <a:xfrm rot="3020825">
            <a:off x="-28784" y="5025381"/>
            <a:ext cx="2800767" cy="461665"/>
          </a:xfrm>
          <a:prstGeom prst="rect">
            <a:avLst/>
          </a:prstGeom>
          <a:solidFill>
            <a:srgbClr val="FCF19A"/>
          </a:solidFill>
          <a:ln w="12700">
            <a:noFill/>
            <a:miter lim="800000"/>
            <a:headEnd/>
            <a:tailEnd/>
          </a:ln>
          <a:effectLst/>
        </p:spPr>
        <p:txBody>
          <a:bodyPr wrap="none">
            <a:prstTxWarp prst="textNoShape">
              <a:avLst/>
            </a:prstTxWarp>
            <a:spAutoFit/>
          </a:bodyPr>
          <a:lstStyle/>
          <a:p>
            <a:r>
              <a:rPr lang="en-US" sz="2400" b="1" dirty="0">
                <a:solidFill>
                  <a:srgbClr val="C61B1B"/>
                </a:solidFill>
              </a:rPr>
              <a:t>General Framework</a:t>
            </a:r>
          </a:p>
        </p:txBody>
      </p:sp>
      <p:sp>
        <p:nvSpPr>
          <p:cNvPr id="13" name="Date Placeholder 12"/>
          <p:cNvSpPr>
            <a:spLocks noGrp="1"/>
          </p:cNvSpPr>
          <p:nvPr>
            <p:ph type="dt" sz="half" idx="10"/>
          </p:nvPr>
        </p:nvSpPr>
        <p:spPr/>
        <p:txBody>
          <a:bodyPr/>
          <a:lstStyle/>
          <a:p>
            <a:r>
              <a:rPr lang="en-US" smtClean="0"/>
              <a:t>4 May</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6998</TotalTime>
  <Words>4683</Words>
  <Application>Microsoft Macintosh PowerPoint</Application>
  <PresentationFormat>On-screen Show (4:3)</PresentationFormat>
  <Paragraphs>810</Paragraphs>
  <Slides>67</Slides>
  <Notes>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Orbit</vt:lpstr>
      <vt:lpstr>Clip</vt:lpstr>
      <vt:lpstr>Introduction to ROOT</vt:lpstr>
      <vt:lpstr>High Energy Physics</vt:lpstr>
      <vt:lpstr>LHC</vt:lpstr>
      <vt:lpstr>HEP environment</vt:lpstr>
      <vt:lpstr>LHC expts data flow</vt:lpstr>
      <vt:lpstr>http://root.cern.ch</vt:lpstr>
      <vt:lpstr>ROOT in a nutshell</vt:lpstr>
      <vt:lpstr>ROOT: An Open Source Project</vt:lpstr>
      <vt:lpstr>ROOT Application Domains</vt:lpstr>
      <vt:lpstr>ROOT: a Framework and a Library</vt:lpstr>
      <vt:lpstr>Dynamic Linking</vt:lpstr>
      <vt:lpstr>Plug-in Manager</vt:lpstr>
      <vt:lpstr>CINT: the C++ interpreter</vt:lpstr>
      <vt:lpstr>My first session</vt:lpstr>
      <vt:lpstr>My second session</vt:lpstr>
      <vt:lpstr>My third session</vt:lpstr>
      <vt:lpstr>My third session with ACLIC</vt:lpstr>
      <vt:lpstr>Math Libs</vt:lpstr>
      <vt:lpstr>GUI</vt:lpstr>
      <vt:lpstr>GUI (Graphical User Interface)</vt:lpstr>
      <vt:lpstr>GUI User example</vt:lpstr>
      <vt:lpstr>GUI Examples</vt:lpstr>
      <vt:lpstr>Slide 23</vt:lpstr>
      <vt:lpstr>GUI C++ code generator</vt:lpstr>
      <vt:lpstr>Combining UI and GUI</vt:lpstr>
      <vt:lpstr>Graphics</vt:lpstr>
      <vt:lpstr>2-D Graphics</vt:lpstr>
      <vt:lpstr> </vt:lpstr>
      <vt:lpstr>Graphics : 1,2,3-D functions</vt:lpstr>
      <vt:lpstr>Slide 30</vt:lpstr>
      <vt:lpstr>ROOT 3D Graphics</vt:lpstr>
      <vt:lpstr>Alice</vt:lpstr>
      <vt:lpstr>ROOT 3D Graphics</vt:lpstr>
      <vt:lpstr>Input/Output</vt:lpstr>
      <vt:lpstr>Data Sets types</vt:lpstr>
      <vt:lpstr>Data Sets Total Volume</vt:lpstr>
      <vt:lpstr>Relational Data Bases</vt:lpstr>
      <vt:lpstr>How did we reach this point</vt:lpstr>
      <vt:lpstr>The situation in the 70s</vt:lpstr>
      <vt:lpstr>The situation in the 80s</vt:lpstr>
      <vt:lpstr>The situation in the 90s</vt:lpstr>
      <vt:lpstr>The situation in 2000-a</vt:lpstr>
      <vt:lpstr>The situation in 2000-b</vt:lpstr>
      <vt:lpstr>The situation in 2000-c</vt:lpstr>
      <vt:lpstr>The situation in 2000-d</vt:lpstr>
      <vt:lpstr>The situation in 2005</vt:lpstr>
      <vt:lpstr>Object Persistency (in a nutshell)</vt:lpstr>
      <vt:lpstr>I/O</vt:lpstr>
      <vt:lpstr>ROOT I/O : An Example</vt:lpstr>
      <vt:lpstr>ROOT file structure</vt:lpstr>
      <vt:lpstr>Slide 51</vt:lpstr>
      <vt:lpstr>File types &amp; Access</vt:lpstr>
      <vt:lpstr>Self-describing files</vt:lpstr>
      <vt:lpstr>TFile::MakeProject</vt:lpstr>
      <vt:lpstr>ROOT Trees</vt:lpstr>
      <vt:lpstr>Memory &lt;--&gt; Tree Each Node is a branch in the Tree</vt:lpstr>
      <vt:lpstr>Tree example Event (write)</vt:lpstr>
      <vt:lpstr>Tree example Event (read 1)</vt:lpstr>
      <vt:lpstr>ROOT I/O -- Split/Cluster Tree version</vt:lpstr>
      <vt:lpstr>Slide 60</vt:lpstr>
      <vt:lpstr>Data Volume &amp; Organization</vt:lpstr>
      <vt:lpstr>Queries to the data base</vt:lpstr>
      <vt:lpstr>PROOF and GRID(s) interface</vt:lpstr>
      <vt:lpstr>Parallelism everywhere</vt:lpstr>
      <vt:lpstr>Traditional Batch Approach</vt:lpstr>
      <vt:lpstr>The PROOF Approach</vt:lpstr>
      <vt:lpstr>Summary</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 Data Bases in High Energy Physics</dc:title>
  <dc:creator>Rene Brun</dc:creator>
  <cp:lastModifiedBy>Rene Brun</cp:lastModifiedBy>
  <cp:revision>31</cp:revision>
  <dcterms:created xsi:type="dcterms:W3CDTF">2010-05-03T07:49:46Z</dcterms:created>
  <dcterms:modified xsi:type="dcterms:W3CDTF">2010-05-03T13:37:34Z</dcterms:modified>
</cp:coreProperties>
</file>